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75" r:id="rId7"/>
    <p:sldId id="276" r:id="rId8"/>
    <p:sldId id="277" r:id="rId9"/>
    <p:sldId id="278" r:id="rId10"/>
    <p:sldId id="279" r:id="rId11"/>
    <p:sldId id="280" r:id="rId12"/>
    <p:sldId id="281" r:id="rId13"/>
    <p:sldId id="282" r:id="rId14"/>
    <p:sldId id="283" r:id="rId15"/>
    <p:sldId id="284" r:id="rId16"/>
    <p:sldId id="263" r:id="rId17"/>
    <p:sldId id="262" r:id="rId18"/>
    <p:sldId id="265" r:id="rId19"/>
    <p:sldId id="274"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C3360C-A2E4-7F9A-0B36-99AFC4137C99}" v="186" dt="2019-09-30T12:57:48.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4" autoAdjust="0"/>
    <p:restoredTop sz="94660"/>
  </p:normalViewPr>
  <p:slideViewPr>
    <p:cSldViewPr snapToGrid="0">
      <p:cViewPr varScale="1">
        <p:scale>
          <a:sx n="69" d="100"/>
          <a:sy n="69" d="100"/>
        </p:scale>
        <p:origin x="1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la Smoczynski" userId="S::gabriella.smoczynski@mencap.org.uk::cda34d56-dc52-4269-9279-ea8a761c1829" providerId="AD" clId="Web-{19C3360C-A2E4-7F9A-0B36-99AFC4137C99}"/>
    <pc:docChg chg="delSld modSld">
      <pc:chgData name="Gabriella Smoczynski" userId="S::gabriella.smoczynski@mencap.org.uk::cda34d56-dc52-4269-9279-ea8a761c1829" providerId="AD" clId="Web-{19C3360C-A2E4-7F9A-0B36-99AFC4137C99}" dt="2019-09-30T12:57:48.117" v="182"/>
      <pc:docMkLst>
        <pc:docMk/>
      </pc:docMkLst>
      <pc:sldChg chg="modSp">
        <pc:chgData name="Gabriella Smoczynski" userId="S::gabriella.smoczynski@mencap.org.uk::cda34d56-dc52-4269-9279-ea8a761c1829" providerId="AD" clId="Web-{19C3360C-A2E4-7F9A-0B36-99AFC4137C99}" dt="2019-09-30T12:51:00.390" v="69" actId="20577"/>
        <pc:sldMkLst>
          <pc:docMk/>
          <pc:sldMk cId="268680705" sldId="257"/>
        </pc:sldMkLst>
        <pc:spChg chg="mod">
          <ac:chgData name="Gabriella Smoczynski" userId="S::gabriella.smoczynski@mencap.org.uk::cda34d56-dc52-4269-9279-ea8a761c1829" providerId="AD" clId="Web-{19C3360C-A2E4-7F9A-0B36-99AFC4137C99}" dt="2019-09-30T12:51:00.390" v="69" actId="20577"/>
          <ac:spMkLst>
            <pc:docMk/>
            <pc:sldMk cId="268680705" sldId="257"/>
            <ac:spMk id="7" creationId="{FEDDB87E-0D64-4451-8600-0BC5FB53FF00}"/>
          </ac:spMkLst>
        </pc:spChg>
      </pc:sldChg>
      <pc:sldChg chg="modSp">
        <pc:chgData name="Gabriella Smoczynski" userId="S::gabriella.smoczynski@mencap.org.uk::cda34d56-dc52-4269-9279-ea8a761c1829" providerId="AD" clId="Web-{19C3360C-A2E4-7F9A-0B36-99AFC4137C99}" dt="2019-09-30T12:51:18.343" v="72" actId="20577"/>
        <pc:sldMkLst>
          <pc:docMk/>
          <pc:sldMk cId="1434708204" sldId="258"/>
        </pc:sldMkLst>
        <pc:spChg chg="mod">
          <ac:chgData name="Gabriella Smoczynski" userId="S::gabriella.smoczynski@mencap.org.uk::cda34d56-dc52-4269-9279-ea8a761c1829" providerId="AD" clId="Web-{19C3360C-A2E4-7F9A-0B36-99AFC4137C99}" dt="2019-09-30T12:51:18.343" v="72" actId="20577"/>
          <ac:spMkLst>
            <pc:docMk/>
            <pc:sldMk cId="1434708204" sldId="258"/>
            <ac:spMk id="7" creationId="{F263D77B-888D-474F-921F-BC533A4983F5}"/>
          </ac:spMkLst>
        </pc:spChg>
      </pc:sldChg>
      <pc:sldChg chg="modSp">
        <pc:chgData name="Gabriella Smoczynski" userId="S::gabriella.smoczynski@mencap.org.uk::cda34d56-dc52-4269-9279-ea8a761c1829" providerId="AD" clId="Web-{19C3360C-A2E4-7F9A-0B36-99AFC4137C99}" dt="2019-09-30T12:51:38.468" v="77" actId="14100"/>
        <pc:sldMkLst>
          <pc:docMk/>
          <pc:sldMk cId="152099116" sldId="259"/>
        </pc:sldMkLst>
        <pc:spChg chg="mod">
          <ac:chgData name="Gabriella Smoczynski" userId="S::gabriella.smoczynski@mencap.org.uk::cda34d56-dc52-4269-9279-ea8a761c1829" providerId="AD" clId="Web-{19C3360C-A2E4-7F9A-0B36-99AFC4137C99}" dt="2019-09-30T12:51:38.468" v="77" actId="14100"/>
          <ac:spMkLst>
            <pc:docMk/>
            <pc:sldMk cId="152099116" sldId="259"/>
            <ac:spMk id="7" creationId="{F263D77B-888D-474F-921F-BC533A4983F5}"/>
          </ac:spMkLst>
        </pc:spChg>
      </pc:sldChg>
      <pc:sldChg chg="addSp modSp">
        <pc:chgData name="Gabriella Smoczynski" userId="S::gabriella.smoczynski@mencap.org.uk::cda34d56-dc52-4269-9279-ea8a761c1829" providerId="AD" clId="Web-{19C3360C-A2E4-7F9A-0B36-99AFC4137C99}" dt="2019-09-30T12:57:37.117" v="180" actId="1076"/>
        <pc:sldMkLst>
          <pc:docMk/>
          <pc:sldMk cId="1104028619" sldId="260"/>
        </pc:sldMkLst>
        <pc:spChg chg="add mod">
          <ac:chgData name="Gabriella Smoczynski" userId="S::gabriella.smoczynski@mencap.org.uk::cda34d56-dc52-4269-9279-ea8a761c1829" providerId="AD" clId="Web-{19C3360C-A2E4-7F9A-0B36-99AFC4137C99}" dt="2019-09-30T12:57:37.117" v="180" actId="1076"/>
          <ac:spMkLst>
            <pc:docMk/>
            <pc:sldMk cId="1104028619" sldId="260"/>
            <ac:spMk id="2" creationId="{C0734AF4-74E5-43FC-88DE-23D3FCAA7036}"/>
          </ac:spMkLst>
        </pc:spChg>
        <pc:spChg chg="add mod">
          <ac:chgData name="Gabriella Smoczynski" userId="S::gabriella.smoczynski@mencap.org.uk::cda34d56-dc52-4269-9279-ea8a761c1829" providerId="AD" clId="Web-{19C3360C-A2E4-7F9A-0B36-99AFC4137C99}" dt="2019-09-30T12:57:31.024" v="179" actId="1076"/>
          <ac:spMkLst>
            <pc:docMk/>
            <pc:sldMk cId="1104028619" sldId="260"/>
            <ac:spMk id="8" creationId="{9B3FA094-A998-471B-B44B-6B35DA4050CE}"/>
          </ac:spMkLst>
        </pc:spChg>
      </pc:sldChg>
      <pc:sldChg chg="modSp">
        <pc:chgData name="Gabriella Smoczynski" userId="S::gabriella.smoczynski@mencap.org.uk::cda34d56-dc52-4269-9279-ea8a761c1829" providerId="AD" clId="Web-{19C3360C-A2E4-7F9A-0B36-99AFC4137C99}" dt="2019-09-30T12:51:58.702" v="79" actId="20577"/>
        <pc:sldMkLst>
          <pc:docMk/>
          <pc:sldMk cId="2928531930" sldId="261"/>
        </pc:sldMkLst>
        <pc:spChg chg="mod">
          <ac:chgData name="Gabriella Smoczynski" userId="S::gabriella.smoczynski@mencap.org.uk::cda34d56-dc52-4269-9279-ea8a761c1829" providerId="AD" clId="Web-{19C3360C-A2E4-7F9A-0B36-99AFC4137C99}" dt="2019-09-30T12:51:58.702" v="79" actId="20577"/>
          <ac:spMkLst>
            <pc:docMk/>
            <pc:sldMk cId="2928531930" sldId="261"/>
            <ac:spMk id="7" creationId="{2A9E3438-7935-40C0-A423-2C1FDAAE37AD}"/>
          </ac:spMkLst>
        </pc:spChg>
      </pc:sldChg>
      <pc:sldChg chg="modSp">
        <pc:chgData name="Gabriella Smoczynski" userId="S::gabriella.smoczynski@mencap.org.uk::cda34d56-dc52-4269-9279-ea8a761c1829" providerId="AD" clId="Web-{19C3360C-A2E4-7F9A-0B36-99AFC4137C99}" dt="2019-09-30T12:53:57.856" v="112" actId="1076"/>
        <pc:sldMkLst>
          <pc:docMk/>
          <pc:sldMk cId="1266344978" sldId="262"/>
        </pc:sldMkLst>
        <pc:spChg chg="mod">
          <ac:chgData name="Gabriella Smoczynski" userId="S::gabriella.smoczynski@mencap.org.uk::cda34d56-dc52-4269-9279-ea8a761c1829" providerId="AD" clId="Web-{19C3360C-A2E4-7F9A-0B36-99AFC4137C99}" dt="2019-09-30T12:53:55.215" v="111" actId="1076"/>
          <ac:spMkLst>
            <pc:docMk/>
            <pc:sldMk cId="1266344978" sldId="262"/>
            <ac:spMk id="7" creationId="{49474D43-A862-486E-B417-3D17D20E13BA}"/>
          </ac:spMkLst>
        </pc:spChg>
        <pc:picChg chg="mod">
          <ac:chgData name="Gabriella Smoczynski" userId="S::gabriella.smoczynski@mencap.org.uk::cda34d56-dc52-4269-9279-ea8a761c1829" providerId="AD" clId="Web-{19C3360C-A2E4-7F9A-0B36-99AFC4137C99}" dt="2019-09-30T12:53:57.856" v="112" actId="1076"/>
          <ac:picMkLst>
            <pc:docMk/>
            <pc:sldMk cId="1266344978" sldId="262"/>
            <ac:picMk id="8" creationId="{00000000-0000-0000-0000-000000000000}"/>
          </ac:picMkLst>
        </pc:picChg>
      </pc:sldChg>
      <pc:sldChg chg="modSp">
        <pc:chgData name="Gabriella Smoczynski" userId="S::gabriella.smoczynski@mencap.org.uk::cda34d56-dc52-4269-9279-ea8a761c1829" providerId="AD" clId="Web-{19C3360C-A2E4-7F9A-0B36-99AFC4137C99}" dt="2019-09-30T12:52:07.670" v="82" actId="20577"/>
        <pc:sldMkLst>
          <pc:docMk/>
          <pc:sldMk cId="3578334312" sldId="263"/>
        </pc:sldMkLst>
        <pc:spChg chg="mod">
          <ac:chgData name="Gabriella Smoczynski" userId="S::gabriella.smoczynski@mencap.org.uk::cda34d56-dc52-4269-9279-ea8a761c1829" providerId="AD" clId="Web-{19C3360C-A2E4-7F9A-0B36-99AFC4137C99}" dt="2019-09-30T12:52:07.670" v="82" actId="20577"/>
          <ac:spMkLst>
            <pc:docMk/>
            <pc:sldMk cId="3578334312" sldId="263"/>
            <ac:spMk id="7" creationId="{585EBB20-1BE3-4602-9FE4-7E83FA23451E}"/>
          </ac:spMkLst>
        </pc:spChg>
      </pc:sldChg>
      <pc:sldChg chg="delSp modSp">
        <pc:chgData name="Gabriella Smoczynski" userId="S::gabriella.smoczynski@mencap.org.uk::cda34d56-dc52-4269-9279-ea8a761c1829" providerId="AD" clId="Web-{19C3360C-A2E4-7F9A-0B36-99AFC4137C99}" dt="2019-09-30T12:53:24.544" v="105" actId="1076"/>
        <pc:sldMkLst>
          <pc:docMk/>
          <pc:sldMk cId="2368013402" sldId="264"/>
        </pc:sldMkLst>
        <pc:spChg chg="del">
          <ac:chgData name="Gabriella Smoczynski" userId="S::gabriella.smoczynski@mencap.org.uk::cda34d56-dc52-4269-9279-ea8a761c1829" providerId="AD" clId="Web-{19C3360C-A2E4-7F9A-0B36-99AFC4137C99}" dt="2019-09-30T12:52:54.826" v="96"/>
          <ac:spMkLst>
            <pc:docMk/>
            <pc:sldMk cId="2368013402" sldId="264"/>
            <ac:spMk id="2" creationId="{00000000-0000-0000-0000-000000000000}"/>
          </ac:spMkLst>
        </pc:spChg>
        <pc:spChg chg="del mod">
          <ac:chgData name="Gabriella Smoczynski" userId="S::gabriella.smoczynski@mencap.org.uk::cda34d56-dc52-4269-9279-ea8a761c1829" providerId="AD" clId="Web-{19C3360C-A2E4-7F9A-0B36-99AFC4137C99}" dt="2019-09-30T12:53:00.154" v="101"/>
          <ac:spMkLst>
            <pc:docMk/>
            <pc:sldMk cId="2368013402" sldId="264"/>
            <ac:spMk id="3" creationId="{00000000-0000-0000-0000-000000000000}"/>
          </ac:spMkLst>
        </pc:spChg>
        <pc:spChg chg="mod">
          <ac:chgData name="Gabriella Smoczynski" userId="S::gabriella.smoczynski@mencap.org.uk::cda34d56-dc52-4269-9279-ea8a761c1829" providerId="AD" clId="Web-{19C3360C-A2E4-7F9A-0B36-99AFC4137C99}" dt="2019-09-30T12:53:24.544" v="105" actId="1076"/>
          <ac:spMkLst>
            <pc:docMk/>
            <pc:sldMk cId="2368013402" sldId="264"/>
            <ac:spMk id="7" creationId="{00000000-0000-0000-0000-000000000000}"/>
          </ac:spMkLst>
        </pc:spChg>
        <pc:spChg chg="mod">
          <ac:chgData name="Gabriella Smoczynski" userId="S::gabriella.smoczynski@mencap.org.uk::cda34d56-dc52-4269-9279-ea8a761c1829" providerId="AD" clId="Web-{19C3360C-A2E4-7F9A-0B36-99AFC4137C99}" dt="2019-09-30T12:53:19.357" v="104" actId="1076"/>
          <ac:spMkLst>
            <pc:docMk/>
            <pc:sldMk cId="2368013402" sldId="264"/>
            <ac:spMk id="8" creationId="{00000000-0000-0000-0000-000000000000}"/>
          </ac:spMkLst>
        </pc:spChg>
        <pc:picChg chg="mod">
          <ac:chgData name="Gabriella Smoczynski" userId="S::gabriella.smoczynski@mencap.org.uk::cda34d56-dc52-4269-9279-ea8a761c1829" providerId="AD" clId="Web-{19C3360C-A2E4-7F9A-0B36-99AFC4137C99}" dt="2019-09-30T12:53:11.841" v="103" actId="1076"/>
          <ac:picMkLst>
            <pc:docMk/>
            <pc:sldMk cId="2368013402" sldId="264"/>
            <ac:picMk id="4" creationId="{00000000-0000-0000-0000-000000000000}"/>
          </ac:picMkLst>
        </pc:picChg>
      </pc:sldChg>
      <pc:sldChg chg="modSp">
        <pc:chgData name="Gabriella Smoczynski" userId="S::gabriella.smoczynski@mencap.org.uk::cda34d56-dc52-4269-9279-ea8a761c1829" providerId="AD" clId="Web-{19C3360C-A2E4-7F9A-0B36-99AFC4137C99}" dt="2019-09-30T12:54:15.918" v="115" actId="1076"/>
        <pc:sldMkLst>
          <pc:docMk/>
          <pc:sldMk cId="3133070495" sldId="265"/>
        </pc:sldMkLst>
        <pc:spChg chg="mod">
          <ac:chgData name="Gabriella Smoczynski" userId="S::gabriella.smoczynski@mencap.org.uk::cda34d56-dc52-4269-9279-ea8a761c1829" providerId="AD" clId="Web-{19C3360C-A2E4-7F9A-0B36-99AFC4137C99}" dt="2019-09-30T12:54:15.918" v="115" actId="1076"/>
          <ac:spMkLst>
            <pc:docMk/>
            <pc:sldMk cId="3133070495" sldId="265"/>
            <ac:spMk id="7" creationId="{00000000-0000-0000-0000-000000000000}"/>
          </ac:spMkLst>
        </pc:spChg>
        <pc:spChg chg="mod">
          <ac:chgData name="Gabriella Smoczynski" userId="S::gabriella.smoczynski@mencap.org.uk::cda34d56-dc52-4269-9279-ea8a761c1829" providerId="AD" clId="Web-{19C3360C-A2E4-7F9A-0B36-99AFC4137C99}" dt="2019-09-30T12:54:10.902" v="114" actId="1076"/>
          <ac:spMkLst>
            <pc:docMk/>
            <pc:sldMk cId="3133070495" sldId="265"/>
            <ac:spMk id="8" creationId="{00000000-0000-0000-0000-000000000000}"/>
          </ac:spMkLst>
        </pc:spChg>
      </pc:sldChg>
      <pc:sldChg chg="modSp">
        <pc:chgData name="Gabriella Smoczynski" userId="S::gabriella.smoczynski@mencap.org.uk::cda34d56-dc52-4269-9279-ea8a761c1829" providerId="AD" clId="Web-{19C3360C-A2E4-7F9A-0B36-99AFC4137C99}" dt="2019-09-30T12:54:32.839" v="117" actId="20577"/>
        <pc:sldMkLst>
          <pc:docMk/>
          <pc:sldMk cId="3521680120" sldId="266"/>
        </pc:sldMkLst>
        <pc:spChg chg="mod">
          <ac:chgData name="Gabriella Smoczynski" userId="S::gabriella.smoczynski@mencap.org.uk::cda34d56-dc52-4269-9279-ea8a761c1829" providerId="AD" clId="Web-{19C3360C-A2E4-7F9A-0B36-99AFC4137C99}" dt="2019-09-30T12:54:32.839" v="117" actId="20577"/>
          <ac:spMkLst>
            <pc:docMk/>
            <pc:sldMk cId="3521680120" sldId="266"/>
            <ac:spMk id="7" creationId="{00000000-0000-0000-0000-000000000000}"/>
          </ac:spMkLst>
        </pc:spChg>
      </pc:sldChg>
      <pc:sldChg chg="modSp">
        <pc:chgData name="Gabriella Smoczynski" userId="S::gabriella.smoczynski@mencap.org.uk::cda34d56-dc52-4269-9279-ea8a761c1829" providerId="AD" clId="Web-{19C3360C-A2E4-7F9A-0B36-99AFC4137C99}" dt="2019-09-30T12:54:55.808" v="122" actId="1076"/>
        <pc:sldMkLst>
          <pc:docMk/>
          <pc:sldMk cId="1281781635" sldId="267"/>
        </pc:sldMkLst>
        <pc:spChg chg="mod">
          <ac:chgData name="Gabriella Smoczynski" userId="S::gabriella.smoczynski@mencap.org.uk::cda34d56-dc52-4269-9279-ea8a761c1829" providerId="AD" clId="Web-{19C3360C-A2E4-7F9A-0B36-99AFC4137C99}" dt="2019-09-30T12:54:51.120" v="121" actId="1076"/>
          <ac:spMkLst>
            <pc:docMk/>
            <pc:sldMk cId="1281781635" sldId="267"/>
            <ac:spMk id="7" creationId="{00000000-0000-0000-0000-000000000000}"/>
          </ac:spMkLst>
        </pc:spChg>
        <pc:spChg chg="mod">
          <ac:chgData name="Gabriella Smoczynski" userId="S::gabriella.smoczynski@mencap.org.uk::cda34d56-dc52-4269-9279-ea8a761c1829" providerId="AD" clId="Web-{19C3360C-A2E4-7F9A-0B36-99AFC4137C99}" dt="2019-09-30T12:54:55.808" v="122" actId="1076"/>
          <ac:spMkLst>
            <pc:docMk/>
            <pc:sldMk cId="1281781635" sldId="267"/>
            <ac:spMk id="8" creationId="{00000000-0000-0000-0000-000000000000}"/>
          </ac:spMkLst>
        </pc:spChg>
      </pc:sldChg>
      <pc:sldChg chg="modSp">
        <pc:chgData name="Gabriella Smoczynski" userId="S::gabriella.smoczynski@mencap.org.uk::cda34d56-dc52-4269-9279-ea8a761c1829" providerId="AD" clId="Web-{19C3360C-A2E4-7F9A-0B36-99AFC4137C99}" dt="2019-09-30T12:55:29.151" v="130" actId="20577"/>
        <pc:sldMkLst>
          <pc:docMk/>
          <pc:sldMk cId="532503604" sldId="268"/>
        </pc:sldMkLst>
        <pc:spChg chg="mod">
          <ac:chgData name="Gabriella Smoczynski" userId="S::gabriella.smoczynski@mencap.org.uk::cda34d56-dc52-4269-9279-ea8a761c1829" providerId="AD" clId="Web-{19C3360C-A2E4-7F9A-0B36-99AFC4137C99}" dt="2019-09-30T12:55:15.151" v="128" actId="1076"/>
          <ac:spMkLst>
            <pc:docMk/>
            <pc:sldMk cId="532503604" sldId="268"/>
            <ac:spMk id="7" creationId="{00000000-0000-0000-0000-000000000000}"/>
          </ac:spMkLst>
        </pc:spChg>
        <pc:spChg chg="mod">
          <ac:chgData name="Gabriella Smoczynski" userId="S::gabriella.smoczynski@mencap.org.uk::cda34d56-dc52-4269-9279-ea8a761c1829" providerId="AD" clId="Web-{19C3360C-A2E4-7F9A-0B36-99AFC4137C99}" dt="2019-09-30T12:55:29.151" v="130" actId="20577"/>
          <ac:spMkLst>
            <pc:docMk/>
            <pc:sldMk cId="532503604" sldId="268"/>
            <ac:spMk id="8" creationId="{00000000-0000-0000-0000-000000000000}"/>
          </ac:spMkLst>
        </pc:spChg>
        <pc:picChg chg="mod">
          <ac:chgData name="Gabriella Smoczynski" userId="S::gabriella.smoczynski@mencap.org.uk::cda34d56-dc52-4269-9279-ea8a761c1829" providerId="AD" clId="Web-{19C3360C-A2E4-7F9A-0B36-99AFC4137C99}" dt="2019-09-30T12:55:11.011" v="127" actId="1076"/>
          <ac:picMkLst>
            <pc:docMk/>
            <pc:sldMk cId="532503604" sldId="268"/>
            <ac:picMk id="4" creationId="{00000000-0000-0000-0000-000000000000}"/>
          </ac:picMkLst>
        </pc:picChg>
      </pc:sldChg>
      <pc:sldChg chg="del">
        <pc:chgData name="Gabriella Smoczynski" userId="S::gabriella.smoczynski@mencap.org.uk::cda34d56-dc52-4269-9279-ea8a761c1829" providerId="AD" clId="Web-{19C3360C-A2E4-7F9A-0B36-99AFC4137C99}" dt="2019-09-30T12:57:48.117" v="182"/>
        <pc:sldMkLst>
          <pc:docMk/>
          <pc:sldMk cId="933723639" sldId="269"/>
        </pc:sldMkLst>
      </pc:sldChg>
      <pc:sldChg chg="modSp">
        <pc:chgData name="Gabriella Smoczynski" userId="S::gabriella.smoczynski@mencap.org.uk::cda34d56-dc52-4269-9279-ea8a761c1829" providerId="AD" clId="Web-{19C3360C-A2E4-7F9A-0B36-99AFC4137C99}" dt="2019-09-30T12:55:42.057" v="133" actId="20577"/>
        <pc:sldMkLst>
          <pc:docMk/>
          <pc:sldMk cId="4260571681" sldId="270"/>
        </pc:sldMkLst>
        <pc:spChg chg="mod">
          <ac:chgData name="Gabriella Smoczynski" userId="S::gabriella.smoczynski@mencap.org.uk::cda34d56-dc52-4269-9279-ea8a761c1829" providerId="AD" clId="Web-{19C3360C-A2E4-7F9A-0B36-99AFC4137C99}" dt="2019-09-30T12:50:43.781" v="67" actId="1076"/>
          <ac:spMkLst>
            <pc:docMk/>
            <pc:sldMk cId="4260571681" sldId="270"/>
            <ac:spMk id="7" creationId="{00000000-0000-0000-0000-000000000000}"/>
          </ac:spMkLst>
        </pc:spChg>
        <pc:spChg chg="mod">
          <ac:chgData name="Gabriella Smoczynski" userId="S::gabriella.smoczynski@mencap.org.uk::cda34d56-dc52-4269-9279-ea8a761c1829" providerId="AD" clId="Web-{19C3360C-A2E4-7F9A-0B36-99AFC4137C99}" dt="2019-09-30T12:55:42.057" v="133" actId="20577"/>
          <ac:spMkLst>
            <pc:docMk/>
            <pc:sldMk cId="4260571681" sldId="270"/>
            <ac:spMk id="8" creationId="{00000000-0000-0000-0000-000000000000}"/>
          </ac:spMkLst>
        </pc:spChg>
      </pc:sldChg>
      <pc:sldChg chg="delSp modSp">
        <pc:chgData name="Gabriella Smoczynski" userId="S::gabriella.smoczynski@mencap.org.uk::cda34d56-dc52-4269-9279-ea8a761c1829" providerId="AD" clId="Web-{19C3360C-A2E4-7F9A-0B36-99AFC4137C99}" dt="2019-09-30T12:55:59.025" v="139" actId="1076"/>
        <pc:sldMkLst>
          <pc:docMk/>
          <pc:sldMk cId="1377898851" sldId="271"/>
        </pc:sldMkLst>
        <pc:spChg chg="mod">
          <ac:chgData name="Gabriella Smoczynski" userId="S::gabriella.smoczynski@mencap.org.uk::cda34d56-dc52-4269-9279-ea8a761c1829" providerId="AD" clId="Web-{19C3360C-A2E4-7F9A-0B36-99AFC4137C99}" dt="2019-09-30T12:55:59.025" v="139" actId="1076"/>
          <ac:spMkLst>
            <pc:docMk/>
            <pc:sldMk cId="1377898851" sldId="271"/>
            <ac:spMk id="7" creationId="{00000000-0000-0000-0000-000000000000}"/>
          </ac:spMkLst>
        </pc:spChg>
        <pc:spChg chg="mod">
          <ac:chgData name="Gabriella Smoczynski" userId="S::gabriella.smoczynski@mencap.org.uk::cda34d56-dc52-4269-9279-ea8a761c1829" providerId="AD" clId="Web-{19C3360C-A2E4-7F9A-0B36-99AFC4137C99}" dt="2019-09-30T12:55:52.713" v="136" actId="20577"/>
          <ac:spMkLst>
            <pc:docMk/>
            <pc:sldMk cId="1377898851" sldId="271"/>
            <ac:spMk id="8" creationId="{00000000-0000-0000-0000-000000000000}"/>
          </ac:spMkLst>
        </pc:spChg>
        <pc:picChg chg="del">
          <ac:chgData name="Gabriella Smoczynski" userId="S::gabriella.smoczynski@mencap.org.uk::cda34d56-dc52-4269-9279-ea8a761c1829" providerId="AD" clId="Web-{19C3360C-A2E4-7F9A-0B36-99AFC4137C99}" dt="2019-09-30T12:49:36.189" v="55"/>
          <ac:picMkLst>
            <pc:docMk/>
            <pc:sldMk cId="1377898851" sldId="271"/>
            <ac:picMk id="9" creationId="{00000000-0000-0000-0000-000000000000}"/>
          </ac:picMkLst>
        </pc:picChg>
      </pc:sldChg>
      <pc:sldChg chg="modSp">
        <pc:chgData name="Gabriella Smoczynski" userId="S::gabriella.smoczynski@mencap.org.uk::cda34d56-dc52-4269-9279-ea8a761c1829" providerId="AD" clId="Web-{19C3360C-A2E4-7F9A-0B36-99AFC4137C99}" dt="2019-09-30T12:48:44.471" v="40" actId="20577"/>
        <pc:sldMkLst>
          <pc:docMk/>
          <pc:sldMk cId="3416343934" sldId="272"/>
        </pc:sldMkLst>
        <pc:spChg chg="mod">
          <ac:chgData name="Gabriella Smoczynski" userId="S::gabriella.smoczynski@mencap.org.uk::cda34d56-dc52-4269-9279-ea8a761c1829" providerId="AD" clId="Web-{19C3360C-A2E4-7F9A-0B36-99AFC4137C99}" dt="2019-09-30T12:48:44.471" v="40" actId="20577"/>
          <ac:spMkLst>
            <pc:docMk/>
            <pc:sldMk cId="3416343934" sldId="272"/>
            <ac:spMk id="7" creationId="{00000000-0000-0000-0000-000000000000}"/>
          </ac:spMkLst>
        </pc:spChg>
        <pc:picChg chg="mod">
          <ac:chgData name="Gabriella Smoczynski" userId="S::gabriella.smoczynski@mencap.org.uk::cda34d56-dc52-4269-9279-ea8a761c1829" providerId="AD" clId="Web-{19C3360C-A2E4-7F9A-0B36-99AFC4137C99}" dt="2019-09-30T12:47:47.737" v="11" actId="1076"/>
          <ac:picMkLst>
            <pc:docMk/>
            <pc:sldMk cId="3416343934" sldId="272"/>
            <ac:picMk id="4" creationId="{00000000-0000-0000-0000-000000000000}"/>
          </ac:picMkLst>
        </pc:picChg>
        <pc:picChg chg="mod">
          <ac:chgData name="Gabriella Smoczynski" userId="S::gabriella.smoczynski@mencap.org.uk::cda34d56-dc52-4269-9279-ea8a761c1829" providerId="AD" clId="Web-{19C3360C-A2E4-7F9A-0B36-99AFC4137C99}" dt="2019-09-30T12:47:20.566" v="5" actId="1076"/>
          <ac:picMkLst>
            <pc:docMk/>
            <pc:sldMk cId="3416343934" sldId="272"/>
            <ac:picMk id="8" creationId="{00000000-0000-0000-0000-000000000000}"/>
          </ac:picMkLst>
        </pc:picChg>
        <pc:picChg chg="mod">
          <ac:chgData name="Gabriella Smoczynski" userId="S::gabriella.smoczynski@mencap.org.uk::cda34d56-dc52-4269-9279-ea8a761c1829" providerId="AD" clId="Web-{19C3360C-A2E4-7F9A-0B36-99AFC4137C99}" dt="2019-09-30T12:47:48.862" v="12" actId="14100"/>
          <ac:picMkLst>
            <pc:docMk/>
            <pc:sldMk cId="3416343934" sldId="272"/>
            <ac:picMk id="9" creationId="{00000000-0000-0000-0000-000000000000}"/>
          </ac:picMkLst>
        </pc:picChg>
        <pc:picChg chg="mod">
          <ac:chgData name="Gabriella Smoczynski" userId="S::gabriella.smoczynski@mencap.org.uk::cda34d56-dc52-4269-9279-ea8a761c1829" providerId="AD" clId="Web-{19C3360C-A2E4-7F9A-0B36-99AFC4137C99}" dt="2019-09-30T12:47:23.004" v="6" actId="1076"/>
          <ac:picMkLst>
            <pc:docMk/>
            <pc:sldMk cId="3416343934" sldId="272"/>
            <ac:picMk id="10" creationId="{00000000-0000-0000-0000-000000000000}"/>
          </ac:picMkLst>
        </pc:picChg>
      </pc:sldChg>
      <pc:sldChg chg="modSp">
        <pc:chgData name="Gabriella Smoczynski" userId="S::gabriella.smoczynski@mencap.org.uk::cda34d56-dc52-4269-9279-ea8a761c1829" providerId="AD" clId="Web-{19C3360C-A2E4-7F9A-0B36-99AFC4137C99}" dt="2019-09-30T12:49:26.611" v="54" actId="1076"/>
        <pc:sldMkLst>
          <pc:docMk/>
          <pc:sldMk cId="441301789" sldId="273"/>
        </pc:sldMkLst>
        <pc:picChg chg="mod">
          <ac:chgData name="Gabriella Smoczynski" userId="S::gabriella.smoczynski@mencap.org.uk::cda34d56-dc52-4269-9279-ea8a761c1829" providerId="AD" clId="Web-{19C3360C-A2E4-7F9A-0B36-99AFC4137C99}" dt="2019-09-30T12:49:23.548" v="53" actId="1076"/>
          <ac:picMkLst>
            <pc:docMk/>
            <pc:sldMk cId="441301789" sldId="273"/>
            <ac:picMk id="7" creationId="{00000000-0000-0000-0000-000000000000}"/>
          </ac:picMkLst>
        </pc:picChg>
        <pc:picChg chg="mod">
          <ac:chgData name="Gabriella Smoczynski" userId="S::gabriella.smoczynski@mencap.org.uk::cda34d56-dc52-4269-9279-ea8a761c1829" providerId="AD" clId="Web-{19C3360C-A2E4-7F9A-0B36-99AFC4137C99}" dt="2019-09-30T12:49:21.580" v="52" actId="1076"/>
          <ac:picMkLst>
            <pc:docMk/>
            <pc:sldMk cId="441301789" sldId="273"/>
            <ac:picMk id="8" creationId="{00000000-0000-0000-0000-000000000000}"/>
          </ac:picMkLst>
        </pc:picChg>
        <pc:picChg chg="mod">
          <ac:chgData name="Gabriella Smoczynski" userId="S::gabriella.smoczynski@mencap.org.uk::cda34d56-dc52-4269-9279-ea8a761c1829" providerId="AD" clId="Web-{19C3360C-A2E4-7F9A-0B36-99AFC4137C99}" dt="2019-09-30T12:49:26.611" v="54" actId="1076"/>
          <ac:picMkLst>
            <pc:docMk/>
            <pc:sldMk cId="441301789" sldId="273"/>
            <ac:picMk id="9" creationId="{00000000-0000-0000-0000-000000000000}"/>
          </ac:picMkLst>
        </pc:picChg>
      </pc:sldChg>
      <pc:sldChg chg="del">
        <pc:chgData name="Gabriella Smoczynski" userId="S::gabriella.smoczynski@mencap.org.uk::cda34d56-dc52-4269-9279-ea8a761c1829" providerId="AD" clId="Web-{19C3360C-A2E4-7F9A-0B36-99AFC4137C99}" dt="2019-09-30T12:57:44.398" v="181"/>
        <pc:sldMkLst>
          <pc:docMk/>
          <pc:sldMk cId="1432985714" sldId="27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2D68B7-2818-42CC-BA83-CAAF2D7BF6F7}" type="datetimeFigureOut">
              <a:rPr lang="en-GB" smtClean="0"/>
              <a:t>08/11/2019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8F4026-0990-49B5-B036-7F2C3B5D1EBB}" type="slidenum">
              <a:rPr lang="en-GB" smtClean="0"/>
              <a:t>‹#›</a:t>
            </a:fld>
            <a:endParaRPr lang="en-GB"/>
          </a:p>
        </p:txBody>
      </p:sp>
    </p:spTree>
    <p:extLst>
      <p:ext uri="{BB962C8B-B14F-4D97-AF65-F5344CB8AC3E}">
        <p14:creationId xmlns:p14="http://schemas.microsoft.com/office/powerpoint/2010/main" val="409462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2D68B7-2818-42CC-BA83-CAAF2D7BF6F7}" type="datetimeFigureOut">
              <a:rPr lang="en-GB" smtClean="0"/>
              <a:t>08/11/2019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8F4026-0990-49B5-B036-7F2C3B5D1EBB}" type="slidenum">
              <a:rPr lang="en-GB" smtClean="0"/>
              <a:t>‹#›</a:t>
            </a:fld>
            <a:endParaRPr lang="en-GB"/>
          </a:p>
        </p:txBody>
      </p:sp>
    </p:spTree>
    <p:extLst>
      <p:ext uri="{BB962C8B-B14F-4D97-AF65-F5344CB8AC3E}">
        <p14:creationId xmlns:p14="http://schemas.microsoft.com/office/powerpoint/2010/main" val="1090304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2D68B7-2818-42CC-BA83-CAAF2D7BF6F7}" type="datetimeFigureOut">
              <a:rPr lang="en-GB" smtClean="0"/>
              <a:t>08/11/2019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8F4026-0990-49B5-B036-7F2C3B5D1EBB}" type="slidenum">
              <a:rPr lang="en-GB" smtClean="0"/>
              <a:t>‹#›</a:t>
            </a:fld>
            <a:endParaRPr lang="en-GB"/>
          </a:p>
        </p:txBody>
      </p:sp>
    </p:spTree>
    <p:extLst>
      <p:ext uri="{BB962C8B-B14F-4D97-AF65-F5344CB8AC3E}">
        <p14:creationId xmlns:p14="http://schemas.microsoft.com/office/powerpoint/2010/main" val="361180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2D68B7-2818-42CC-BA83-CAAF2D7BF6F7}" type="datetimeFigureOut">
              <a:rPr lang="en-GB" smtClean="0"/>
              <a:t>08/11/2019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8F4026-0990-49B5-B036-7F2C3B5D1EBB}" type="slidenum">
              <a:rPr lang="en-GB" smtClean="0"/>
              <a:t>‹#›</a:t>
            </a:fld>
            <a:endParaRPr lang="en-GB"/>
          </a:p>
        </p:txBody>
      </p:sp>
    </p:spTree>
    <p:extLst>
      <p:ext uri="{BB962C8B-B14F-4D97-AF65-F5344CB8AC3E}">
        <p14:creationId xmlns:p14="http://schemas.microsoft.com/office/powerpoint/2010/main" val="328866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2D68B7-2818-42CC-BA83-CAAF2D7BF6F7}" type="datetimeFigureOut">
              <a:rPr lang="en-GB" smtClean="0"/>
              <a:t>08/11/2019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8F4026-0990-49B5-B036-7F2C3B5D1EBB}" type="slidenum">
              <a:rPr lang="en-GB" smtClean="0"/>
              <a:t>‹#›</a:t>
            </a:fld>
            <a:endParaRPr lang="en-GB"/>
          </a:p>
        </p:txBody>
      </p:sp>
    </p:spTree>
    <p:extLst>
      <p:ext uri="{BB962C8B-B14F-4D97-AF65-F5344CB8AC3E}">
        <p14:creationId xmlns:p14="http://schemas.microsoft.com/office/powerpoint/2010/main" val="187635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F2D68B7-2818-42CC-BA83-CAAF2D7BF6F7}" type="datetimeFigureOut">
              <a:rPr lang="en-GB" smtClean="0"/>
              <a:t>08/11/2019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8F4026-0990-49B5-B036-7F2C3B5D1EBB}" type="slidenum">
              <a:rPr lang="en-GB" smtClean="0"/>
              <a:t>‹#›</a:t>
            </a:fld>
            <a:endParaRPr lang="en-GB"/>
          </a:p>
        </p:txBody>
      </p:sp>
    </p:spTree>
    <p:extLst>
      <p:ext uri="{BB962C8B-B14F-4D97-AF65-F5344CB8AC3E}">
        <p14:creationId xmlns:p14="http://schemas.microsoft.com/office/powerpoint/2010/main" val="243852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F2D68B7-2818-42CC-BA83-CAAF2D7BF6F7}" type="datetimeFigureOut">
              <a:rPr lang="en-GB" smtClean="0"/>
              <a:t>08/11/2019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8F4026-0990-49B5-B036-7F2C3B5D1EBB}" type="slidenum">
              <a:rPr lang="en-GB" smtClean="0"/>
              <a:t>‹#›</a:t>
            </a:fld>
            <a:endParaRPr lang="en-GB"/>
          </a:p>
        </p:txBody>
      </p:sp>
    </p:spTree>
    <p:extLst>
      <p:ext uri="{BB962C8B-B14F-4D97-AF65-F5344CB8AC3E}">
        <p14:creationId xmlns:p14="http://schemas.microsoft.com/office/powerpoint/2010/main" val="3770026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2D68B7-2818-42CC-BA83-CAAF2D7BF6F7}" type="datetimeFigureOut">
              <a:rPr lang="en-GB" smtClean="0"/>
              <a:t>08/11/2019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8F4026-0990-49B5-B036-7F2C3B5D1EBB}" type="slidenum">
              <a:rPr lang="en-GB" smtClean="0"/>
              <a:t>‹#›</a:t>
            </a:fld>
            <a:endParaRPr lang="en-GB"/>
          </a:p>
        </p:txBody>
      </p:sp>
    </p:spTree>
    <p:extLst>
      <p:ext uri="{BB962C8B-B14F-4D97-AF65-F5344CB8AC3E}">
        <p14:creationId xmlns:p14="http://schemas.microsoft.com/office/powerpoint/2010/main" val="384966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D68B7-2818-42CC-BA83-CAAF2D7BF6F7}" type="datetimeFigureOut">
              <a:rPr lang="en-GB" smtClean="0"/>
              <a:t>08/11/2019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8F4026-0990-49B5-B036-7F2C3B5D1EBB}" type="slidenum">
              <a:rPr lang="en-GB" smtClean="0"/>
              <a:t>‹#›</a:t>
            </a:fld>
            <a:endParaRPr lang="en-GB"/>
          </a:p>
        </p:txBody>
      </p:sp>
    </p:spTree>
    <p:extLst>
      <p:ext uri="{BB962C8B-B14F-4D97-AF65-F5344CB8AC3E}">
        <p14:creationId xmlns:p14="http://schemas.microsoft.com/office/powerpoint/2010/main" val="270330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2D68B7-2818-42CC-BA83-CAAF2D7BF6F7}" type="datetimeFigureOut">
              <a:rPr lang="en-GB" smtClean="0"/>
              <a:t>08/11/2019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8F4026-0990-49B5-B036-7F2C3B5D1EBB}" type="slidenum">
              <a:rPr lang="en-GB" smtClean="0"/>
              <a:t>‹#›</a:t>
            </a:fld>
            <a:endParaRPr lang="en-GB"/>
          </a:p>
        </p:txBody>
      </p:sp>
    </p:spTree>
    <p:extLst>
      <p:ext uri="{BB962C8B-B14F-4D97-AF65-F5344CB8AC3E}">
        <p14:creationId xmlns:p14="http://schemas.microsoft.com/office/powerpoint/2010/main" val="1699564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2D68B7-2818-42CC-BA83-CAAF2D7BF6F7}" type="datetimeFigureOut">
              <a:rPr lang="en-GB" smtClean="0"/>
              <a:t>08/11/2019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8F4026-0990-49B5-B036-7F2C3B5D1EBB}" type="slidenum">
              <a:rPr lang="en-GB" smtClean="0"/>
              <a:t>‹#›</a:t>
            </a:fld>
            <a:endParaRPr lang="en-GB"/>
          </a:p>
        </p:txBody>
      </p:sp>
    </p:spTree>
    <p:extLst>
      <p:ext uri="{BB962C8B-B14F-4D97-AF65-F5344CB8AC3E}">
        <p14:creationId xmlns:p14="http://schemas.microsoft.com/office/powerpoint/2010/main" val="242863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D68B7-2818-42CC-BA83-CAAF2D7BF6F7}" type="datetimeFigureOut">
              <a:rPr lang="en-GB" smtClean="0"/>
              <a:t>08/11/2019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F4026-0990-49B5-B036-7F2C3B5D1EBB}" type="slidenum">
              <a:rPr lang="en-GB" smtClean="0"/>
              <a:t>‹#›</a:t>
            </a:fld>
            <a:endParaRPr lang="en-GB"/>
          </a:p>
        </p:txBody>
      </p:sp>
    </p:spTree>
    <p:extLst>
      <p:ext uri="{BB962C8B-B14F-4D97-AF65-F5344CB8AC3E}">
        <p14:creationId xmlns:p14="http://schemas.microsoft.com/office/powerpoint/2010/main" val="4126643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cid:image001.png@01D5002E.DAB9732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cid:image001.png@01D5002E.DAB9732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cid:image001.png@01D5002E.DAB9732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cid:image001.png@01D5002E.DAB9732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cid:image001.png@01D5002E.DAB9732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cid:image001.png@01D5002E.DAB9732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cid:image001.png@01D5002E.DAB9732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cid:image001.png@01D5002E.DAB9732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cid:image001.png@01D5002E.DAB9732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cid:image001.png@01D5002E.DAB973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cid:image001.png@01D5002E.DAB9732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cid:image001.png@01D5002E.DAB9732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cid:image001.png@01D5002E.DAB973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cid:image001.png@01D5002E.DAB9732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cid:image001.png@01D5002E.DAB9732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3.png"/><Relationship Id="rId4" Type="http://schemas.openxmlformats.org/officeDocument/2006/relationships/image" Target="cid:image001.png@01D5002E.DAB9732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cid:image001.png@01D5002E.DAB973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37"/>
            <a:ext cx="12193668" cy="6857063"/>
          </a:xfrm>
          <a:prstGeom prst="rect">
            <a:avLst/>
          </a:prstGeom>
        </p:spPr>
      </p:pic>
      <p:sp>
        <p:nvSpPr>
          <p:cNvPr id="3" name="TextBox 2"/>
          <p:cNvSpPr txBox="1"/>
          <p:nvPr/>
        </p:nvSpPr>
        <p:spPr>
          <a:xfrm>
            <a:off x="396105" y="2414775"/>
            <a:ext cx="4905455" cy="2308324"/>
          </a:xfrm>
          <a:prstGeom prst="rect">
            <a:avLst/>
          </a:prstGeom>
          <a:noFill/>
        </p:spPr>
        <p:txBody>
          <a:bodyPr wrap="square" rtlCol="0">
            <a:spAutoFit/>
          </a:bodyPr>
          <a:lstStyle/>
          <a:p>
            <a:pPr algn="ctr"/>
            <a:r>
              <a:rPr lang="en-GB" sz="4800" b="1" dirty="0" smtClean="0">
                <a:solidFill>
                  <a:srgbClr val="CC0066"/>
                </a:solidFill>
                <a:latin typeface="FS Mencap" panose="02000506040000020004" pitchFamily="50" charset="0"/>
              </a:rPr>
              <a:t>Motivation, self esteem </a:t>
            </a:r>
            <a:r>
              <a:rPr lang="en-GB" sz="4800" b="1" dirty="0">
                <a:solidFill>
                  <a:srgbClr val="CC0066"/>
                </a:solidFill>
                <a:latin typeface="FS Mencap" panose="02000506040000020004" pitchFamily="50" charset="0"/>
              </a:rPr>
              <a:t>and Confidence</a:t>
            </a:r>
          </a:p>
        </p:txBody>
      </p:sp>
      <p:pic>
        <p:nvPicPr>
          <p:cNvPr id="5" name="Picture 4" descr="cid:image004.png@01D3E20F.3B4068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14163" y="5517821"/>
            <a:ext cx="885401" cy="108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EF142339\Downloads\image001.png"/>
          <p:cNvPicPr/>
          <p:nvPr/>
        </p:nvPicPr>
        <p:blipFill>
          <a:blip r:embed="rId5">
            <a:extLst>
              <a:ext uri="{28A0092B-C50C-407E-A947-70E740481C1C}">
                <a14:useLocalDpi xmlns:a14="http://schemas.microsoft.com/office/drawing/2010/main" val="0"/>
              </a:ext>
            </a:extLst>
          </a:blip>
          <a:srcRect/>
          <a:stretch>
            <a:fillRect/>
          </a:stretch>
        </p:blipFill>
        <p:spPr bwMode="auto">
          <a:xfrm>
            <a:off x="396105" y="5695406"/>
            <a:ext cx="1213608" cy="726314"/>
          </a:xfrm>
          <a:prstGeom prst="rect">
            <a:avLst/>
          </a:prstGeom>
          <a:noFill/>
          <a:ln>
            <a:noFill/>
          </a:ln>
        </p:spPr>
      </p:pic>
    </p:spTree>
    <p:extLst>
      <p:ext uri="{BB962C8B-B14F-4D97-AF65-F5344CB8AC3E}">
        <p14:creationId xmlns:p14="http://schemas.microsoft.com/office/powerpoint/2010/main" val="3611810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descr="cid:image004.png@01D3E20F.3B4068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14163" y="5517821"/>
            <a:ext cx="885401" cy="108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EF142339\Downloads\image001.png"/>
          <p:cNvPicPr/>
          <p:nvPr/>
        </p:nvPicPr>
        <p:blipFill>
          <a:blip r:embed="rId5">
            <a:extLst>
              <a:ext uri="{28A0092B-C50C-407E-A947-70E740481C1C}">
                <a14:useLocalDpi xmlns:a14="http://schemas.microsoft.com/office/drawing/2010/main" val="0"/>
              </a:ext>
            </a:extLst>
          </a:blip>
          <a:srcRect/>
          <a:stretch>
            <a:fillRect/>
          </a:stretch>
        </p:blipFill>
        <p:spPr bwMode="auto">
          <a:xfrm>
            <a:off x="396105" y="5695406"/>
            <a:ext cx="1213608" cy="726314"/>
          </a:xfrm>
          <a:prstGeom prst="rect">
            <a:avLst/>
          </a:prstGeom>
          <a:noFill/>
          <a:ln>
            <a:noFill/>
          </a:ln>
        </p:spPr>
      </p:pic>
      <p:sp>
        <p:nvSpPr>
          <p:cNvPr id="9" name="TextBox 8">
            <a:extLst>
              <a:ext uri="{FF2B5EF4-FFF2-40B4-BE49-F238E27FC236}">
                <a16:creationId xmlns:a16="http://schemas.microsoft.com/office/drawing/2014/main" id="{FEDDB87E-0D64-4451-8600-0BC5FB53FF00}"/>
              </a:ext>
            </a:extLst>
          </p:cNvPr>
          <p:cNvSpPr txBox="1"/>
          <p:nvPr/>
        </p:nvSpPr>
        <p:spPr>
          <a:xfrm>
            <a:off x="1870443" y="1251655"/>
            <a:ext cx="8451113" cy="144655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What is high Self-Esteem?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CC0066"/>
              </a:solidFill>
              <a:effectLst/>
              <a:uLnTx/>
              <a:uFillTx/>
              <a:latin typeface="FS Mencap"/>
              <a:ea typeface="+mn-ea"/>
              <a:cs typeface="+mn-cs"/>
            </a:endParaRPr>
          </a:p>
        </p:txBody>
      </p:sp>
      <p:sp>
        <p:nvSpPr>
          <p:cNvPr id="10" name="TextBox 9">
            <a:extLst>
              <a:ext uri="{FF2B5EF4-FFF2-40B4-BE49-F238E27FC236}">
                <a16:creationId xmlns:a16="http://schemas.microsoft.com/office/drawing/2014/main" id="{FEDDB87E-0D64-4451-8600-0BC5FB53FF00}"/>
              </a:ext>
            </a:extLst>
          </p:cNvPr>
          <p:cNvSpPr txBox="1"/>
          <p:nvPr/>
        </p:nvSpPr>
        <p:spPr>
          <a:xfrm>
            <a:off x="3835176" y="2560449"/>
            <a:ext cx="761415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When you feel good about yourself and think you are a person of value and you have belief in yourself to be able to go and achieve </a:t>
            </a:r>
            <a:r>
              <a:rPr kumimoji="0" lang="en-GB" altLang="en-US" sz="3600" b="0" i="0" u="none" strike="noStrike" kern="1200" cap="none" spc="0" normalizeH="0" baseline="0" noProof="0" dirty="0" smtClean="0">
                <a:ln>
                  <a:noFill/>
                </a:ln>
                <a:solidFill>
                  <a:srgbClr val="CC0066"/>
                </a:solidFill>
                <a:effectLst/>
                <a:uLnTx/>
                <a:uFillTx/>
                <a:latin typeface="FS Mencap" panose="02000506040000020004" pitchFamily="50" charset="0"/>
                <a:ea typeface="+mn-ea"/>
                <a:cs typeface="+mn-cs"/>
              </a:rPr>
              <a:t>something.</a:t>
            </a:r>
            <a:endParaRPr kumimoji="0" lang="en-GB" sz="3600" b="0" i="0" u="none" strike="noStrike" kern="1200" cap="none" spc="0" normalizeH="0" baseline="0" noProof="0" dirty="0">
              <a:ln>
                <a:noFill/>
              </a:ln>
              <a:solidFill>
                <a:prstClr val="black"/>
              </a:solidFill>
              <a:effectLst/>
              <a:uLnTx/>
              <a:uFillTx/>
              <a:latin typeface="FS Mencap" panose="02000506040000020004"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S Mencap" panose="02000506040000020004" pitchFamily="50" charset="0"/>
              <a:ea typeface="+mn-ea"/>
              <a:cs typeface="+mn-cs"/>
            </a:endParaRPr>
          </a:p>
        </p:txBody>
      </p:sp>
      <p:pic>
        <p:nvPicPr>
          <p:cNvPr id="11"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2669" y="2560449"/>
            <a:ext cx="2507122" cy="252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995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descr="cid:image004.png@01D3E20F.3B4068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14163" y="5517821"/>
            <a:ext cx="885401" cy="108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EF142339\Downloads\image001.png"/>
          <p:cNvPicPr/>
          <p:nvPr/>
        </p:nvPicPr>
        <p:blipFill>
          <a:blip r:embed="rId5">
            <a:extLst>
              <a:ext uri="{28A0092B-C50C-407E-A947-70E740481C1C}">
                <a14:useLocalDpi xmlns:a14="http://schemas.microsoft.com/office/drawing/2010/main" val="0"/>
              </a:ext>
            </a:extLst>
          </a:blip>
          <a:srcRect/>
          <a:stretch>
            <a:fillRect/>
          </a:stretch>
        </p:blipFill>
        <p:spPr bwMode="auto">
          <a:xfrm>
            <a:off x="396105" y="5695406"/>
            <a:ext cx="1213608" cy="726314"/>
          </a:xfrm>
          <a:prstGeom prst="rect">
            <a:avLst/>
          </a:prstGeom>
          <a:noFill/>
          <a:ln>
            <a:noFill/>
          </a:ln>
        </p:spPr>
      </p:pic>
      <p:sp>
        <p:nvSpPr>
          <p:cNvPr id="9" name="TextBox 8">
            <a:extLst>
              <a:ext uri="{FF2B5EF4-FFF2-40B4-BE49-F238E27FC236}">
                <a16:creationId xmlns:a16="http://schemas.microsoft.com/office/drawing/2014/main" id="{FEDDB87E-0D64-4451-8600-0BC5FB53FF00}"/>
              </a:ext>
            </a:extLst>
          </p:cNvPr>
          <p:cNvSpPr txBox="1"/>
          <p:nvPr/>
        </p:nvSpPr>
        <p:spPr>
          <a:xfrm>
            <a:off x="1870443" y="1329400"/>
            <a:ext cx="8451113" cy="769441"/>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Self Reflection</a:t>
            </a:r>
            <a:endParaRPr kumimoji="0" lang="en-US" sz="4400" b="1" i="0" u="none" strike="noStrike" kern="1200" cap="none" spc="0" normalizeH="0" baseline="0" noProof="0" dirty="0">
              <a:ln>
                <a:noFill/>
              </a:ln>
              <a:solidFill>
                <a:srgbClr val="CC0066"/>
              </a:solidFill>
              <a:effectLst/>
              <a:uLnTx/>
              <a:uFillTx/>
              <a:latin typeface="FS Mencap" panose="02000506040000020004" pitchFamily="50" charset="0"/>
              <a:ea typeface="+mn-ea"/>
              <a:cs typeface="+mn-cs"/>
            </a:endParaRPr>
          </a:p>
        </p:txBody>
      </p:sp>
      <p:sp>
        <p:nvSpPr>
          <p:cNvPr id="10" name="TextBox 9">
            <a:extLst>
              <a:ext uri="{FF2B5EF4-FFF2-40B4-BE49-F238E27FC236}">
                <a16:creationId xmlns:a16="http://schemas.microsoft.com/office/drawing/2014/main" id="{FEDDB87E-0D64-4451-8600-0BC5FB53FF00}"/>
              </a:ext>
            </a:extLst>
          </p:cNvPr>
          <p:cNvSpPr txBox="1"/>
          <p:nvPr/>
        </p:nvSpPr>
        <p:spPr>
          <a:xfrm>
            <a:off x="3740886" y="2286476"/>
            <a:ext cx="8081128"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0"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Fear and Anxiety crushes confidence and affects our self esteem.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0"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Sometimes we can be our own worst enemy. The fear of failure or not being good enough can stop ourselves achieving as we find it hard to see our positive attributes.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S Mencap" panose="02000506040000020004" pitchFamily="50" charset="0"/>
              <a:ea typeface="+mn-ea"/>
              <a:cs typeface="+mn-cs"/>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401" y="2499782"/>
            <a:ext cx="2560062" cy="2494353"/>
          </a:xfrm>
          <a:prstGeom prst="rect">
            <a:avLst/>
          </a:prstGeom>
        </p:spPr>
      </p:pic>
    </p:spTree>
    <p:extLst>
      <p:ext uri="{BB962C8B-B14F-4D97-AF65-F5344CB8AC3E}">
        <p14:creationId xmlns:p14="http://schemas.microsoft.com/office/powerpoint/2010/main" val="3464097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descr="cid:image004.png@01D3E20F.3B4068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14163" y="5517821"/>
            <a:ext cx="885401" cy="108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EF142339\Downloads\image001.png"/>
          <p:cNvPicPr/>
          <p:nvPr/>
        </p:nvPicPr>
        <p:blipFill>
          <a:blip r:embed="rId5">
            <a:extLst>
              <a:ext uri="{28A0092B-C50C-407E-A947-70E740481C1C}">
                <a14:useLocalDpi xmlns:a14="http://schemas.microsoft.com/office/drawing/2010/main" val="0"/>
              </a:ext>
            </a:extLst>
          </a:blip>
          <a:srcRect/>
          <a:stretch>
            <a:fillRect/>
          </a:stretch>
        </p:blipFill>
        <p:spPr bwMode="auto">
          <a:xfrm>
            <a:off x="396105" y="5695406"/>
            <a:ext cx="1213608" cy="726314"/>
          </a:xfrm>
          <a:prstGeom prst="rect">
            <a:avLst/>
          </a:prstGeom>
          <a:noFill/>
          <a:ln>
            <a:noFill/>
          </a:ln>
        </p:spPr>
      </p:pic>
      <p:sp>
        <p:nvSpPr>
          <p:cNvPr id="9" name="TextBox 8">
            <a:extLst>
              <a:ext uri="{FF2B5EF4-FFF2-40B4-BE49-F238E27FC236}">
                <a16:creationId xmlns:a16="http://schemas.microsoft.com/office/drawing/2014/main" id="{FEDDB87E-0D64-4451-8600-0BC5FB53FF00}"/>
              </a:ext>
            </a:extLst>
          </p:cNvPr>
          <p:cNvSpPr txBox="1"/>
          <p:nvPr/>
        </p:nvSpPr>
        <p:spPr>
          <a:xfrm>
            <a:off x="1907538" y="1487428"/>
            <a:ext cx="8451113" cy="144655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What Makes You Feel </a:t>
            </a:r>
            <a:r>
              <a:rPr kumimoji="0" lang="en-GB" altLang="en-US" sz="4400" b="1" i="0" u="none" strike="noStrike" kern="1200" cap="none" spc="0" normalizeH="0" baseline="0" noProof="0" dirty="0" smtClean="0">
                <a:ln>
                  <a:noFill/>
                </a:ln>
                <a:solidFill>
                  <a:srgbClr val="CC0066"/>
                </a:solidFill>
                <a:effectLst/>
                <a:uLnTx/>
                <a:uFillTx/>
                <a:latin typeface="FS Mencap" panose="02000506040000020004" pitchFamily="50" charset="0"/>
                <a:ea typeface="+mn-ea"/>
                <a:cs typeface="+mn-cs"/>
              </a:rPr>
              <a:t>Good?</a:t>
            </a:r>
            <a:endParaRPr kumimoji="0" lang="en-GB" altLang="en-US" sz="4400" b="1" i="0" u="none" strike="noStrike" kern="1200" cap="none" spc="0" normalizeH="0" baseline="0" noProof="0" dirty="0">
              <a:ln>
                <a:noFill/>
              </a:ln>
              <a:solidFill>
                <a:srgbClr val="CC0066"/>
              </a:solidFill>
              <a:effectLst/>
              <a:uLnTx/>
              <a:uFillTx/>
              <a:latin typeface="FS Mencap" panose="02000506040000020004"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CC0066"/>
              </a:solidFill>
              <a:effectLst/>
              <a:uLnTx/>
              <a:uFillTx/>
              <a:latin typeface="FS Mencap"/>
              <a:ea typeface="+mn-ea"/>
              <a:cs typeface="+mn-cs"/>
            </a:endParaRPr>
          </a:p>
        </p:txBody>
      </p:sp>
      <p:sp>
        <p:nvSpPr>
          <p:cNvPr id="10" name="TextBox 9">
            <a:extLst>
              <a:ext uri="{FF2B5EF4-FFF2-40B4-BE49-F238E27FC236}">
                <a16:creationId xmlns:a16="http://schemas.microsoft.com/office/drawing/2014/main" id="{FEDDB87E-0D64-4451-8600-0BC5FB53FF00}"/>
              </a:ext>
            </a:extLst>
          </p:cNvPr>
          <p:cNvSpPr txBox="1"/>
          <p:nvPr/>
        </p:nvSpPr>
        <p:spPr>
          <a:xfrm>
            <a:off x="4502447" y="2933978"/>
            <a:ext cx="707250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Write down what makes you feel good when you’re struggling with things</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544" y="2723639"/>
            <a:ext cx="3606443" cy="2402375"/>
          </a:xfrm>
          <a:prstGeom prst="rect">
            <a:avLst/>
          </a:prstGeom>
        </p:spPr>
      </p:pic>
    </p:spTree>
    <p:extLst>
      <p:ext uri="{BB962C8B-B14F-4D97-AF65-F5344CB8AC3E}">
        <p14:creationId xmlns:p14="http://schemas.microsoft.com/office/powerpoint/2010/main" val="2801567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cid:image004.png@01D3E20F.3B4068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14163" y="5543947"/>
            <a:ext cx="885401" cy="108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EF142339\Downloads\image001.png"/>
          <p:cNvPicPr/>
          <p:nvPr/>
        </p:nvPicPr>
        <p:blipFill>
          <a:blip r:embed="rId5">
            <a:extLst>
              <a:ext uri="{28A0092B-C50C-407E-A947-70E740481C1C}">
                <a14:useLocalDpi xmlns:a14="http://schemas.microsoft.com/office/drawing/2010/main" val="0"/>
              </a:ext>
            </a:extLst>
          </a:blip>
          <a:srcRect/>
          <a:stretch>
            <a:fillRect/>
          </a:stretch>
        </p:blipFill>
        <p:spPr bwMode="auto">
          <a:xfrm>
            <a:off x="396105" y="5721532"/>
            <a:ext cx="1213608" cy="726314"/>
          </a:xfrm>
          <a:prstGeom prst="rect">
            <a:avLst/>
          </a:prstGeom>
          <a:noFill/>
          <a:ln>
            <a:noFill/>
          </a:ln>
        </p:spPr>
      </p:pic>
      <p:sp>
        <p:nvSpPr>
          <p:cNvPr id="7" name="TextBox 6">
            <a:extLst>
              <a:ext uri="{FF2B5EF4-FFF2-40B4-BE49-F238E27FC236}">
                <a16:creationId xmlns:a16="http://schemas.microsoft.com/office/drawing/2014/main" id="{585EBB20-1BE3-4602-9FE4-7E83FA23451E}"/>
              </a:ext>
            </a:extLst>
          </p:cNvPr>
          <p:cNvSpPr txBox="1"/>
          <p:nvPr/>
        </p:nvSpPr>
        <p:spPr>
          <a:xfrm>
            <a:off x="362820" y="1351911"/>
            <a:ext cx="11924714" cy="769441"/>
          </a:xfrm>
          <a:prstGeom prst="rect">
            <a:avLst/>
          </a:prstGeom>
          <a:noFill/>
        </p:spPr>
        <p:txBody>
          <a:bodyPr wrap="square" rtlCol="0" anchor="t">
            <a:spAutoFit/>
          </a:bodyPr>
          <a:lstStyle/>
          <a:p>
            <a:pPr algn="ctr"/>
            <a:r>
              <a:rPr lang="en-US" sz="4400" b="1" dirty="0">
                <a:solidFill>
                  <a:srgbClr val="CC0066"/>
                </a:solidFill>
                <a:latin typeface="FS Mencap"/>
              </a:rPr>
              <a:t>What is confidence?</a:t>
            </a:r>
          </a:p>
        </p:txBody>
      </p:sp>
      <p:sp>
        <p:nvSpPr>
          <p:cNvPr id="8" name="Content Placeholder 2"/>
          <p:cNvSpPr txBox="1">
            <a:spLocks/>
          </p:cNvSpPr>
          <p:nvPr/>
        </p:nvSpPr>
        <p:spPr>
          <a:xfrm>
            <a:off x="3493747" y="2618307"/>
            <a:ext cx="7622745" cy="2104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Confidence:</a:t>
            </a:r>
          </a:p>
          <a:p>
            <a:pPr marL="0" indent="0">
              <a:buFont typeface="Arial" panose="020B0604020202020204" pitchFamily="34" charset="0"/>
              <a:buNone/>
            </a:pPr>
            <a:r>
              <a:rPr lang="en-GB" dirty="0"/>
              <a:t>Feeling sure about your abilities, qualities or ideas.</a:t>
            </a:r>
          </a:p>
          <a:p>
            <a:pPr marL="0" indent="0">
              <a:buFont typeface="Arial" panose="020B0604020202020204" pitchFamily="34" charset="0"/>
              <a:buNone/>
            </a:pPr>
            <a:r>
              <a:rPr lang="en-GB" dirty="0"/>
              <a:t>Saying something and feeling sure it is correct.</a:t>
            </a:r>
          </a:p>
          <a:p>
            <a:pPr marL="0" indent="0">
              <a:buFont typeface="Arial" panose="020B0604020202020204" pitchFamily="34" charset="0"/>
              <a:buNone/>
            </a:pPr>
            <a:r>
              <a:rPr lang="en-GB" b="1" dirty="0"/>
              <a:t> </a:t>
            </a:r>
          </a:p>
          <a:p>
            <a:pPr marL="0" indent="0">
              <a:buFont typeface="Arial" panose="020B0604020202020204" pitchFamily="34" charset="0"/>
              <a:buNone/>
            </a:pPr>
            <a:endParaRPr lang="en-GB" dirty="0"/>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238" y="2341988"/>
            <a:ext cx="2381250" cy="2381250"/>
          </a:xfrm>
          <a:prstGeom prst="rect">
            <a:avLst/>
          </a:prstGeom>
        </p:spPr>
      </p:pic>
    </p:spTree>
    <p:extLst>
      <p:ext uri="{BB962C8B-B14F-4D97-AF65-F5344CB8AC3E}">
        <p14:creationId xmlns:p14="http://schemas.microsoft.com/office/powerpoint/2010/main" val="3578334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descr="cid:image004.png@01D3E20F.3B4068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14163" y="5517821"/>
            <a:ext cx="885401" cy="108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EF142339\Downloads\image001.png"/>
          <p:cNvPicPr/>
          <p:nvPr/>
        </p:nvPicPr>
        <p:blipFill>
          <a:blip r:embed="rId5">
            <a:extLst>
              <a:ext uri="{28A0092B-C50C-407E-A947-70E740481C1C}">
                <a14:useLocalDpi xmlns:a14="http://schemas.microsoft.com/office/drawing/2010/main" val="0"/>
              </a:ext>
            </a:extLst>
          </a:blip>
          <a:srcRect/>
          <a:stretch>
            <a:fillRect/>
          </a:stretch>
        </p:blipFill>
        <p:spPr bwMode="auto">
          <a:xfrm>
            <a:off x="396105" y="5695406"/>
            <a:ext cx="1213608" cy="726314"/>
          </a:xfrm>
          <a:prstGeom prst="rect">
            <a:avLst/>
          </a:prstGeom>
          <a:noFill/>
          <a:ln>
            <a:noFill/>
          </a:ln>
        </p:spPr>
      </p:pic>
      <p:sp>
        <p:nvSpPr>
          <p:cNvPr id="7" name="TextBox 6">
            <a:extLst>
              <a:ext uri="{FF2B5EF4-FFF2-40B4-BE49-F238E27FC236}">
                <a16:creationId xmlns:a16="http://schemas.microsoft.com/office/drawing/2014/main" id="{49474D43-A862-486E-B417-3D17D20E13BA}"/>
              </a:ext>
            </a:extLst>
          </p:cNvPr>
          <p:cNvSpPr txBox="1"/>
          <p:nvPr/>
        </p:nvSpPr>
        <p:spPr>
          <a:xfrm>
            <a:off x="-195242" y="1346639"/>
            <a:ext cx="11971606" cy="6463308"/>
          </a:xfrm>
          <a:prstGeom prst="rect">
            <a:avLst/>
          </a:prstGeom>
          <a:noFill/>
        </p:spPr>
        <p:txBody>
          <a:bodyPr wrap="square" rtlCol="0" anchor="t">
            <a:spAutoFit/>
          </a:bodyPr>
          <a:lstStyle/>
          <a:p>
            <a:pPr algn="ctr"/>
            <a:r>
              <a:rPr lang="en-US" sz="4400" b="1" dirty="0">
                <a:solidFill>
                  <a:srgbClr val="CC0066"/>
                </a:solidFill>
                <a:latin typeface="FS Mencap"/>
              </a:rPr>
              <a:t>How can we act confidently?</a:t>
            </a:r>
          </a:p>
          <a:p>
            <a:pPr algn="ctr"/>
            <a:endParaRPr lang="en-US" sz="4000" b="1" dirty="0">
              <a:solidFill>
                <a:srgbClr val="CC0066"/>
              </a:solidFill>
              <a:latin typeface="FS Mencap" panose="02000506040000020004" pitchFamily="50" charset="0"/>
            </a:endParaRPr>
          </a:p>
          <a:p>
            <a:pPr algn="ctr"/>
            <a:endParaRPr lang="en-US" sz="4000" b="1" dirty="0">
              <a:solidFill>
                <a:srgbClr val="CC0066"/>
              </a:solidFill>
              <a:latin typeface="FS Mencap" panose="02000506040000020004" pitchFamily="50" charset="0"/>
            </a:endParaRPr>
          </a:p>
          <a:p>
            <a:pPr algn="ctr"/>
            <a:endParaRPr lang="en-US" sz="4000" b="1" dirty="0">
              <a:solidFill>
                <a:srgbClr val="CC0066"/>
              </a:solidFill>
              <a:latin typeface="FS Mencap" panose="02000506040000020004" pitchFamily="50" charset="0"/>
            </a:endParaRPr>
          </a:p>
          <a:p>
            <a:pPr algn="ctr"/>
            <a:endParaRPr lang="en-US" sz="4000" b="1" dirty="0">
              <a:solidFill>
                <a:srgbClr val="CC0066"/>
              </a:solidFill>
              <a:latin typeface="FS Mencap" panose="02000506040000020004" pitchFamily="50" charset="0"/>
            </a:endParaRPr>
          </a:p>
          <a:p>
            <a:pPr algn="ctr"/>
            <a:endParaRPr lang="en-US" sz="4000" b="1" dirty="0">
              <a:solidFill>
                <a:srgbClr val="CC0066"/>
              </a:solidFill>
              <a:latin typeface="FS Mencap" panose="02000506040000020004" pitchFamily="50" charset="0"/>
            </a:endParaRPr>
          </a:p>
          <a:p>
            <a:pPr algn="ctr"/>
            <a:endParaRPr lang="en-US" sz="4000" b="1" dirty="0">
              <a:solidFill>
                <a:srgbClr val="CC0066"/>
              </a:solidFill>
              <a:latin typeface="FS Mencap" panose="02000506040000020004" pitchFamily="50" charset="0"/>
            </a:endParaRPr>
          </a:p>
          <a:p>
            <a:pPr algn="ctr"/>
            <a:endParaRPr lang="en-US" sz="4000" b="1" dirty="0">
              <a:solidFill>
                <a:srgbClr val="CC0066"/>
              </a:solidFill>
              <a:latin typeface="FS Mencap" panose="02000506040000020004" pitchFamily="50" charset="0"/>
            </a:endParaRPr>
          </a:p>
          <a:p>
            <a:pPr algn="ctr"/>
            <a:endParaRPr lang="en-US" dirty="0">
              <a:latin typeface="FS Mencap" panose="02000506040000020004" pitchFamily="50" charset="0"/>
            </a:endParaRPr>
          </a:p>
          <a:p>
            <a:pPr algn="ctr"/>
            <a:endParaRPr lang="en-US" dirty="0"/>
          </a:p>
          <a:p>
            <a:pPr algn="ctr"/>
            <a:endParaRPr lang="en-US" dirty="0"/>
          </a:p>
          <a:p>
            <a:pPr algn="ctr"/>
            <a:endParaRPr lang="en-US" dirty="0"/>
          </a:p>
          <a:p>
            <a:pPr algn="ctr"/>
            <a:endParaRPr lang="en-US"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8909" y="2316295"/>
            <a:ext cx="2872442" cy="2872442"/>
          </a:xfrm>
          <a:prstGeom prst="rect">
            <a:avLst/>
          </a:prstGeom>
        </p:spPr>
      </p:pic>
    </p:spTree>
    <p:extLst>
      <p:ext uri="{BB962C8B-B14F-4D97-AF65-F5344CB8AC3E}">
        <p14:creationId xmlns:p14="http://schemas.microsoft.com/office/powerpoint/2010/main" val="1266344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descr="cid:image004.png@01D3E20F.3B4068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14163" y="5517821"/>
            <a:ext cx="885401" cy="108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EF142339\Downloads\image001.png"/>
          <p:cNvPicPr/>
          <p:nvPr/>
        </p:nvPicPr>
        <p:blipFill>
          <a:blip r:embed="rId5">
            <a:extLst>
              <a:ext uri="{28A0092B-C50C-407E-A947-70E740481C1C}">
                <a14:useLocalDpi xmlns:a14="http://schemas.microsoft.com/office/drawing/2010/main" val="0"/>
              </a:ext>
            </a:extLst>
          </a:blip>
          <a:srcRect/>
          <a:stretch>
            <a:fillRect/>
          </a:stretch>
        </p:blipFill>
        <p:spPr bwMode="auto">
          <a:xfrm>
            <a:off x="396105" y="5695406"/>
            <a:ext cx="1213608" cy="726314"/>
          </a:xfrm>
          <a:prstGeom prst="rect">
            <a:avLst/>
          </a:prstGeom>
          <a:noFill/>
          <a:ln>
            <a:noFill/>
          </a:ln>
        </p:spPr>
      </p:pic>
      <p:sp>
        <p:nvSpPr>
          <p:cNvPr id="7" name="Title 1"/>
          <p:cNvSpPr txBox="1">
            <a:spLocks/>
          </p:cNvSpPr>
          <p:nvPr/>
        </p:nvSpPr>
        <p:spPr>
          <a:xfrm>
            <a:off x="686833" y="13310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CC0066"/>
                </a:solidFill>
                <a:latin typeface="FS Mencap" panose="02000506040000020004" pitchFamily="50" charset="0"/>
              </a:rPr>
              <a:t>Top Tips</a:t>
            </a:r>
          </a:p>
        </p:txBody>
      </p:sp>
      <p:sp>
        <p:nvSpPr>
          <p:cNvPr id="8" name="Content Placeholder 2"/>
          <p:cNvSpPr txBox="1">
            <a:spLocks/>
          </p:cNvSpPr>
          <p:nvPr/>
        </p:nvSpPr>
        <p:spPr>
          <a:xfrm>
            <a:off x="1494739" y="1905937"/>
            <a:ext cx="10515600" cy="9726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smtClean="0"/>
          </a:p>
          <a:p>
            <a:r>
              <a:rPr lang="en-GB" b="1" dirty="0" smtClean="0"/>
              <a:t>Maintain </a:t>
            </a:r>
            <a:r>
              <a:rPr lang="en-GB" b="1" dirty="0"/>
              <a:t>eye contact and use positive body </a:t>
            </a:r>
            <a:r>
              <a:rPr lang="en-GB" b="1" dirty="0" smtClean="0"/>
              <a:t>language</a:t>
            </a:r>
            <a:endParaRPr lang="en-GB" b="1" dirty="0"/>
          </a:p>
        </p:txBody>
      </p:sp>
      <p:sp>
        <p:nvSpPr>
          <p:cNvPr id="10" name="Content Placeholder 2"/>
          <p:cNvSpPr txBox="1">
            <a:spLocks/>
          </p:cNvSpPr>
          <p:nvPr/>
        </p:nvSpPr>
        <p:spPr>
          <a:xfrm>
            <a:off x="1494739" y="3137309"/>
            <a:ext cx="10515600" cy="6988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t>Choose </a:t>
            </a:r>
            <a:r>
              <a:rPr lang="en-GB" b="1" dirty="0"/>
              <a:t>words carefully and choose the right time to </a:t>
            </a:r>
            <a:r>
              <a:rPr lang="en-GB" b="1" dirty="0" smtClean="0"/>
              <a:t>talk</a:t>
            </a:r>
          </a:p>
          <a:p>
            <a:pPr marL="0" indent="0">
              <a:buNone/>
            </a:pPr>
            <a:endParaRPr lang="en-GB" b="1" dirty="0" smtClean="0"/>
          </a:p>
          <a:p>
            <a:endParaRPr lang="en-GB" b="1" dirty="0"/>
          </a:p>
          <a:p>
            <a:endParaRPr lang="en-GB" dirty="0" smtClean="0"/>
          </a:p>
          <a:p>
            <a:endParaRPr lang="en-GB" dirty="0"/>
          </a:p>
        </p:txBody>
      </p:sp>
      <p:sp>
        <p:nvSpPr>
          <p:cNvPr id="12" name="Content Placeholder 2"/>
          <p:cNvSpPr txBox="1">
            <a:spLocks/>
          </p:cNvSpPr>
          <p:nvPr/>
        </p:nvSpPr>
        <p:spPr>
          <a:xfrm>
            <a:off x="1494739" y="3875729"/>
            <a:ext cx="10515600" cy="6988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t>Be </a:t>
            </a:r>
            <a:r>
              <a:rPr lang="en-GB" b="1" dirty="0"/>
              <a:t>clear about what you want, make requests clear</a:t>
            </a:r>
          </a:p>
          <a:p>
            <a:endParaRPr lang="en-GB" b="1" dirty="0"/>
          </a:p>
          <a:p>
            <a:pPr marL="0" indent="0">
              <a:buNone/>
            </a:pPr>
            <a:endParaRPr lang="en-GB" b="1" dirty="0" smtClean="0"/>
          </a:p>
          <a:p>
            <a:endParaRPr lang="en-GB" b="1" dirty="0"/>
          </a:p>
          <a:p>
            <a:endParaRPr lang="en-GB" dirty="0"/>
          </a:p>
        </p:txBody>
      </p:sp>
      <p:sp>
        <p:nvSpPr>
          <p:cNvPr id="13" name="Content Placeholder 2"/>
          <p:cNvSpPr txBox="1">
            <a:spLocks/>
          </p:cNvSpPr>
          <p:nvPr/>
        </p:nvSpPr>
        <p:spPr>
          <a:xfrm>
            <a:off x="1494739" y="4628444"/>
            <a:ext cx="10515600" cy="6988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t>Stay calm</a:t>
            </a:r>
          </a:p>
          <a:p>
            <a:endParaRPr lang="en-GB" b="1" dirty="0"/>
          </a:p>
          <a:p>
            <a:pPr marL="0" indent="0">
              <a:buNone/>
            </a:pPr>
            <a:endParaRPr lang="en-GB" b="1" dirty="0" smtClean="0"/>
          </a:p>
          <a:p>
            <a:endParaRPr lang="en-GB" b="1" dirty="0"/>
          </a:p>
          <a:p>
            <a:endParaRPr lang="en-GB" dirty="0"/>
          </a:p>
        </p:txBody>
      </p:sp>
    </p:spTree>
    <p:extLst>
      <p:ext uri="{BB962C8B-B14F-4D97-AF65-F5344CB8AC3E}">
        <p14:creationId xmlns:p14="http://schemas.microsoft.com/office/powerpoint/2010/main" val="313307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descr="cid:image004.png@01D3E20F.3B4068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14163" y="5517821"/>
            <a:ext cx="885401" cy="108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EF142339\Downloads\image001.png"/>
          <p:cNvPicPr/>
          <p:nvPr/>
        </p:nvPicPr>
        <p:blipFill>
          <a:blip r:embed="rId5">
            <a:extLst>
              <a:ext uri="{28A0092B-C50C-407E-A947-70E740481C1C}">
                <a14:useLocalDpi xmlns:a14="http://schemas.microsoft.com/office/drawing/2010/main" val="0"/>
              </a:ext>
            </a:extLst>
          </a:blip>
          <a:srcRect/>
          <a:stretch>
            <a:fillRect/>
          </a:stretch>
        </p:blipFill>
        <p:spPr bwMode="auto">
          <a:xfrm>
            <a:off x="396105" y="5695406"/>
            <a:ext cx="1213608" cy="726314"/>
          </a:xfrm>
          <a:prstGeom prst="rect">
            <a:avLst/>
          </a:prstGeom>
          <a:noFill/>
          <a:ln>
            <a:noFill/>
          </a:ln>
        </p:spPr>
      </p:pic>
      <p:sp>
        <p:nvSpPr>
          <p:cNvPr id="10" name="TextBox 9">
            <a:extLst>
              <a:ext uri="{FF2B5EF4-FFF2-40B4-BE49-F238E27FC236}">
                <a16:creationId xmlns:a16="http://schemas.microsoft.com/office/drawing/2014/main" id="{9B3FA094-A998-471B-B44B-6B35DA4050CE}"/>
              </a:ext>
            </a:extLst>
          </p:cNvPr>
          <p:cNvSpPr txBox="1"/>
          <p:nvPr/>
        </p:nvSpPr>
        <p:spPr>
          <a:xfrm>
            <a:off x="1714163" y="1604749"/>
            <a:ext cx="11767457" cy="769441"/>
          </a:xfrm>
          <a:prstGeom prst="rect">
            <a:avLst/>
          </a:prstGeom>
          <a:noFill/>
        </p:spPr>
        <p:txBody>
          <a:bodyPr wrap="square" rtlCol="0" anchor="t">
            <a:spAutoFit/>
          </a:bodyPr>
          <a:lstStyle/>
          <a:p>
            <a:r>
              <a:rPr lang="en-GB" sz="4400" b="1" dirty="0" smtClean="0">
                <a:solidFill>
                  <a:srgbClr val="CC0066"/>
                </a:solidFill>
                <a:latin typeface="FS Mencap"/>
                <a:cs typeface="Times New Roman"/>
              </a:rPr>
              <a:t>Please</a:t>
            </a:r>
            <a:r>
              <a:rPr lang="en-GB" sz="4400" b="1" dirty="0">
                <a:solidFill>
                  <a:srgbClr val="CC0066"/>
                </a:solidFill>
                <a:latin typeface="FS Mencap"/>
                <a:cs typeface="Times New Roman"/>
              </a:rPr>
              <a:t> fill out your feedback form</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4112" y="2990052"/>
            <a:ext cx="4383775" cy="2896423"/>
          </a:xfrm>
          <a:prstGeom prst="rect">
            <a:avLst/>
          </a:prstGeom>
        </p:spPr>
      </p:pic>
    </p:spTree>
    <p:extLst>
      <p:ext uri="{BB962C8B-B14F-4D97-AF65-F5344CB8AC3E}">
        <p14:creationId xmlns:p14="http://schemas.microsoft.com/office/powerpoint/2010/main" val="2168999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37"/>
            <a:ext cx="12193668" cy="6857063"/>
          </a:xfrm>
          <a:prstGeom prst="rect">
            <a:avLst/>
          </a:prstGeom>
        </p:spPr>
      </p:pic>
      <p:pic>
        <p:nvPicPr>
          <p:cNvPr id="3" name="Picture 2" descr="cid:image004.png@01D3E20F.3B4068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14163" y="5517821"/>
            <a:ext cx="885401" cy="108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EF142339\Downloads\image001.png"/>
          <p:cNvPicPr/>
          <p:nvPr/>
        </p:nvPicPr>
        <p:blipFill>
          <a:blip r:embed="rId5">
            <a:extLst>
              <a:ext uri="{28A0092B-C50C-407E-A947-70E740481C1C}">
                <a14:useLocalDpi xmlns:a14="http://schemas.microsoft.com/office/drawing/2010/main" val="0"/>
              </a:ext>
            </a:extLst>
          </a:blip>
          <a:srcRect/>
          <a:stretch>
            <a:fillRect/>
          </a:stretch>
        </p:blipFill>
        <p:spPr bwMode="auto">
          <a:xfrm>
            <a:off x="396105" y="5695406"/>
            <a:ext cx="1213608" cy="726314"/>
          </a:xfrm>
          <a:prstGeom prst="rect">
            <a:avLst/>
          </a:prstGeom>
          <a:noFill/>
          <a:ln>
            <a:noFill/>
          </a:ln>
        </p:spPr>
      </p:pic>
      <p:sp>
        <p:nvSpPr>
          <p:cNvPr id="2" name="Title 1">
            <a:extLst>
              <a:ext uri="{FF2B5EF4-FFF2-40B4-BE49-F238E27FC236}">
                <a16:creationId xmlns:a16="http://schemas.microsoft.com/office/drawing/2014/main" id="{C0734AF4-74E5-43FC-88DE-23D3FCAA7036}"/>
              </a:ext>
            </a:extLst>
          </p:cNvPr>
          <p:cNvSpPr txBox="1">
            <a:spLocks/>
          </p:cNvSpPr>
          <p:nvPr/>
        </p:nvSpPr>
        <p:spPr>
          <a:xfrm>
            <a:off x="-2268243" y="2185390"/>
            <a:ext cx="10515600" cy="1325563"/>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solidFill>
                  <a:srgbClr val="CC0066"/>
                </a:solidFill>
                <a:latin typeface="FS Mencap"/>
              </a:rPr>
              <a:t>Thank you</a:t>
            </a:r>
          </a:p>
          <a:p>
            <a:pPr algn="ctr"/>
            <a:endParaRPr lang="en-GB" b="1" dirty="0">
              <a:solidFill>
                <a:srgbClr val="CC0066"/>
              </a:solidFill>
              <a:latin typeface="FS Mencap" panose="02000506040000020004" pitchFamily="50" charset="0"/>
            </a:endParaRPr>
          </a:p>
          <a:p>
            <a:pPr algn="ctr"/>
            <a:endParaRPr lang="en-GB" b="1" dirty="0">
              <a:solidFill>
                <a:srgbClr val="CC0066"/>
              </a:solidFill>
              <a:latin typeface="FS Mencap" panose="02000506040000020004" pitchFamily="50" charset="0"/>
            </a:endParaRPr>
          </a:p>
          <a:p>
            <a:pPr algn="ctr"/>
            <a:endParaRPr lang="en-GB" b="1" dirty="0">
              <a:solidFill>
                <a:srgbClr val="CC0066"/>
              </a:solidFill>
              <a:latin typeface="FS Mencap" panose="02000506040000020004" pitchFamily="50" charset="0"/>
            </a:endParaRPr>
          </a:p>
          <a:p>
            <a:pPr algn="ctr"/>
            <a:endParaRPr lang="en-GB" b="1" dirty="0">
              <a:solidFill>
                <a:srgbClr val="CC0066"/>
              </a:solidFill>
              <a:latin typeface="FS Mencap" panose="02000506040000020004" pitchFamily="50" charset="0"/>
            </a:endParaRPr>
          </a:p>
        </p:txBody>
      </p:sp>
    </p:spTree>
    <p:extLst>
      <p:ext uri="{BB962C8B-B14F-4D97-AF65-F5344CB8AC3E}">
        <p14:creationId xmlns:p14="http://schemas.microsoft.com/office/powerpoint/2010/main" val="1104028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descr="cid:image004.png@01D3E20F.3B4068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14163" y="5517821"/>
            <a:ext cx="885401" cy="108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EF142339\Downloads\image001.png"/>
          <p:cNvPicPr/>
          <p:nvPr/>
        </p:nvPicPr>
        <p:blipFill>
          <a:blip r:embed="rId5">
            <a:extLst>
              <a:ext uri="{28A0092B-C50C-407E-A947-70E740481C1C}">
                <a14:useLocalDpi xmlns:a14="http://schemas.microsoft.com/office/drawing/2010/main" val="0"/>
              </a:ext>
            </a:extLst>
          </a:blip>
          <a:srcRect/>
          <a:stretch>
            <a:fillRect/>
          </a:stretch>
        </p:blipFill>
        <p:spPr bwMode="auto">
          <a:xfrm>
            <a:off x="396105" y="5695406"/>
            <a:ext cx="1213608" cy="726314"/>
          </a:xfrm>
          <a:prstGeom prst="rect">
            <a:avLst/>
          </a:prstGeom>
          <a:noFill/>
          <a:ln>
            <a:noFill/>
          </a:ln>
        </p:spPr>
      </p:pic>
      <p:sp>
        <p:nvSpPr>
          <p:cNvPr id="7" name="TextBox 6">
            <a:extLst>
              <a:ext uri="{FF2B5EF4-FFF2-40B4-BE49-F238E27FC236}">
                <a16:creationId xmlns:a16="http://schemas.microsoft.com/office/drawing/2014/main" id="{F263D77B-888D-474F-921F-BC533A4983F5}"/>
              </a:ext>
            </a:extLst>
          </p:cNvPr>
          <p:cNvSpPr txBox="1"/>
          <p:nvPr/>
        </p:nvSpPr>
        <p:spPr>
          <a:xfrm>
            <a:off x="1609713" y="1703750"/>
            <a:ext cx="11485756" cy="6001643"/>
          </a:xfrm>
          <a:prstGeom prst="rect">
            <a:avLst/>
          </a:prstGeom>
          <a:noFill/>
        </p:spPr>
        <p:txBody>
          <a:bodyPr wrap="square" rtlCol="0" anchor="t">
            <a:spAutoFit/>
          </a:bodyPr>
          <a:lstStyle/>
          <a:p>
            <a:pPr algn="ctr"/>
            <a:endParaRPr lang="en-US" sz="3600" b="1" dirty="0" smtClean="0">
              <a:solidFill>
                <a:srgbClr val="CC0066"/>
              </a:solidFill>
              <a:latin typeface="FS Mencap" panose="02000506040000020004" pitchFamily="50" charset="0"/>
            </a:endParaRPr>
          </a:p>
          <a:p>
            <a:pPr algn="ctr"/>
            <a:endParaRPr lang="en-US" sz="3600" b="1" dirty="0">
              <a:solidFill>
                <a:srgbClr val="CC0066"/>
              </a:solidFill>
              <a:latin typeface="FS Mencap" panose="02000506040000020004" pitchFamily="50" charset="0"/>
            </a:endParaRPr>
          </a:p>
          <a:p>
            <a:pPr marL="514350" indent="-514350">
              <a:lnSpc>
                <a:spcPct val="150000"/>
              </a:lnSpc>
              <a:buFont typeface="Arial" panose="020B0604020202020204" pitchFamily="34" charset="0"/>
              <a:buChar char="•"/>
            </a:pPr>
            <a:r>
              <a:rPr lang="en-US" sz="2800" b="1" dirty="0">
                <a:latin typeface="FS Mencap" panose="02000506040000020004" pitchFamily="50" charset="0"/>
              </a:rPr>
              <a:t>Understand </a:t>
            </a:r>
            <a:r>
              <a:rPr lang="en-US" sz="2800" b="1" dirty="0" smtClean="0">
                <a:latin typeface="FS Mencap" panose="02000506040000020004" pitchFamily="50" charset="0"/>
              </a:rPr>
              <a:t>what is motivation, self- esteem and confidence</a:t>
            </a:r>
            <a:endParaRPr lang="en-US" sz="2800" b="1" dirty="0">
              <a:latin typeface="FS Mencap" panose="02000506040000020004" pitchFamily="50" charset="0"/>
            </a:endParaRPr>
          </a:p>
          <a:p>
            <a:pPr marL="514350" indent="-514350">
              <a:lnSpc>
                <a:spcPct val="150000"/>
              </a:lnSpc>
              <a:buFont typeface="Arial" panose="020B0604020202020204" pitchFamily="34" charset="0"/>
              <a:buChar char="•"/>
            </a:pPr>
            <a:r>
              <a:rPr lang="en-US" sz="2800" b="1" dirty="0">
                <a:latin typeface="FS Mencap" panose="02000506040000020004" pitchFamily="50" charset="0"/>
              </a:rPr>
              <a:t>Identify what you do well and what you could do better</a:t>
            </a:r>
          </a:p>
          <a:p>
            <a:pPr marL="514350" indent="-514350">
              <a:lnSpc>
                <a:spcPct val="150000"/>
              </a:lnSpc>
              <a:buFont typeface="Arial" panose="020B0604020202020204" pitchFamily="34" charset="0"/>
              <a:buChar char="•"/>
            </a:pPr>
            <a:r>
              <a:rPr lang="en-US" sz="2800" b="1" dirty="0">
                <a:latin typeface="FS Mencap" panose="02000506040000020004" pitchFamily="50" charset="0"/>
              </a:rPr>
              <a:t>Learn top tips for being more </a:t>
            </a:r>
            <a:r>
              <a:rPr lang="en-US" sz="2800" b="1" dirty="0" smtClean="0">
                <a:latin typeface="FS Mencap" panose="02000506040000020004" pitchFamily="50" charset="0"/>
              </a:rPr>
              <a:t>confident</a:t>
            </a:r>
            <a:endParaRPr lang="en-US" sz="2800" b="1" dirty="0">
              <a:latin typeface="FS Mencap" panose="02000506040000020004" pitchFamily="50" charset="0"/>
            </a:endParaRPr>
          </a:p>
          <a:p>
            <a:pPr marL="514350" indent="-514350">
              <a:lnSpc>
                <a:spcPct val="150000"/>
              </a:lnSpc>
              <a:buFont typeface="Arial" panose="020B0604020202020204" pitchFamily="34" charset="0"/>
              <a:buChar char="•"/>
            </a:pPr>
            <a:r>
              <a:rPr lang="en-US" sz="2800" b="1" dirty="0">
                <a:latin typeface="FS Mencap" panose="02000506040000020004" pitchFamily="50" charset="0"/>
              </a:rPr>
              <a:t>Explore what motivates you </a:t>
            </a:r>
            <a:r>
              <a:rPr lang="en-US" sz="2800" b="1" dirty="0" smtClean="0">
                <a:latin typeface="FS Mencap" panose="02000506040000020004" pitchFamily="50" charset="0"/>
              </a:rPr>
              <a:t>and gain self-esteem</a:t>
            </a:r>
          </a:p>
          <a:p>
            <a:pPr marL="514350" indent="-514350">
              <a:lnSpc>
                <a:spcPct val="150000"/>
              </a:lnSpc>
              <a:buFont typeface="Arial" panose="020B0604020202020204" pitchFamily="34" charset="0"/>
              <a:buChar char="•"/>
            </a:pPr>
            <a:endParaRPr lang="en-US" sz="2800" b="1" dirty="0">
              <a:latin typeface="FS Mencap" panose="02000506040000020004" pitchFamily="50" charset="0"/>
            </a:endParaRPr>
          </a:p>
          <a:p>
            <a:pPr>
              <a:lnSpc>
                <a:spcPct val="150000"/>
              </a:lnSpc>
            </a:pPr>
            <a:endParaRPr lang="en-US" sz="2800" b="1" dirty="0">
              <a:latin typeface="FS Mencap" panose="02000506040000020004" pitchFamily="50" charset="0"/>
            </a:endParaRPr>
          </a:p>
          <a:p>
            <a:pPr marL="514350" indent="-514350">
              <a:lnSpc>
                <a:spcPct val="150000"/>
              </a:lnSpc>
              <a:buFont typeface="Arial" panose="020B0604020202020204" pitchFamily="34" charset="0"/>
              <a:buChar char="•"/>
            </a:pPr>
            <a:endParaRPr lang="en-US" sz="2800" b="1" dirty="0"/>
          </a:p>
          <a:p>
            <a:endParaRPr lang="en-US" dirty="0"/>
          </a:p>
        </p:txBody>
      </p:sp>
      <p:sp>
        <p:nvSpPr>
          <p:cNvPr id="3" name="TextBox 2"/>
          <p:cNvSpPr txBox="1"/>
          <p:nvPr/>
        </p:nvSpPr>
        <p:spPr>
          <a:xfrm>
            <a:off x="2799532" y="1528051"/>
            <a:ext cx="7445829" cy="769441"/>
          </a:xfrm>
          <a:prstGeom prst="rect">
            <a:avLst/>
          </a:prstGeom>
          <a:noFill/>
        </p:spPr>
        <p:txBody>
          <a:bodyPr wrap="square" rtlCol="0">
            <a:spAutoFit/>
          </a:bodyPr>
          <a:lstStyle/>
          <a:p>
            <a:pPr algn="ctr"/>
            <a:r>
              <a:rPr lang="en-US" sz="4400" b="1" dirty="0">
                <a:solidFill>
                  <a:srgbClr val="CC0066"/>
                </a:solidFill>
                <a:latin typeface="FS Mencap"/>
              </a:rPr>
              <a:t>Aims and objectives</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4627" y="1214153"/>
            <a:ext cx="1449810" cy="1456282"/>
          </a:xfrm>
          <a:prstGeom prst="rect">
            <a:avLst/>
          </a:prstGeom>
        </p:spPr>
      </p:pic>
    </p:spTree>
    <p:extLst>
      <p:ext uri="{BB962C8B-B14F-4D97-AF65-F5344CB8AC3E}">
        <p14:creationId xmlns:p14="http://schemas.microsoft.com/office/powerpoint/2010/main" val="143470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1000"/>
                                        <p:tgtEl>
                                          <p:spTgt spid="7">
                                            <p:txEl>
                                              <p:pRg st="5" end="5"/>
                                            </p:txEl>
                                          </p:spTgt>
                                        </p:tgtEl>
                                      </p:cBhvr>
                                    </p:animEffect>
                                    <p:anim calcmode="lin" valueType="num">
                                      <p:cBhvr>
                                        <p:cTn id="2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descr="cid:image004.png@01D3E20F.3B4068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14163" y="5517821"/>
            <a:ext cx="885401" cy="108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EF142339\Downloads\image001.png"/>
          <p:cNvPicPr/>
          <p:nvPr/>
        </p:nvPicPr>
        <p:blipFill>
          <a:blip r:embed="rId5">
            <a:extLst>
              <a:ext uri="{28A0092B-C50C-407E-A947-70E740481C1C}">
                <a14:useLocalDpi xmlns:a14="http://schemas.microsoft.com/office/drawing/2010/main" val="0"/>
              </a:ext>
            </a:extLst>
          </a:blip>
          <a:srcRect/>
          <a:stretch>
            <a:fillRect/>
          </a:stretch>
        </p:blipFill>
        <p:spPr bwMode="auto">
          <a:xfrm>
            <a:off x="396105" y="5695406"/>
            <a:ext cx="1213608" cy="726314"/>
          </a:xfrm>
          <a:prstGeom prst="rect">
            <a:avLst/>
          </a:prstGeom>
          <a:noFill/>
          <a:ln>
            <a:noFill/>
          </a:ln>
        </p:spPr>
      </p:pic>
      <p:sp>
        <p:nvSpPr>
          <p:cNvPr id="7" name="TextBox 6"/>
          <p:cNvSpPr txBox="1"/>
          <p:nvPr/>
        </p:nvSpPr>
        <p:spPr>
          <a:xfrm>
            <a:off x="3282079" y="1480272"/>
            <a:ext cx="6694434"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CC0066"/>
                </a:solidFill>
                <a:effectLst/>
                <a:uLnTx/>
                <a:uFillTx/>
                <a:latin typeface="FS Mencap"/>
                <a:ea typeface="+mn-ea"/>
                <a:cs typeface="Times New Roman"/>
              </a:rPr>
              <a:t>What is motivation?</a:t>
            </a:r>
          </a:p>
        </p:txBody>
      </p:sp>
      <p:sp>
        <p:nvSpPr>
          <p:cNvPr id="8" name="TextBox 7"/>
          <p:cNvSpPr txBox="1"/>
          <p:nvPr/>
        </p:nvSpPr>
        <p:spPr>
          <a:xfrm>
            <a:off x="4562235" y="3043134"/>
            <a:ext cx="6780457"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FS Mencap" panose="02000506040000020004" pitchFamily="50" charset="0"/>
                <a:ea typeface="+mn-ea"/>
                <a:cs typeface="Times New Roman" panose="02020603050405020304" pitchFamily="18" charset="0"/>
              </a:rPr>
              <a:t>Motivation: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FS Mencap" panose="02000506040000020004" pitchFamily="50"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FS Mencap" panose="02000506040000020004" pitchFamily="50" charset="0"/>
                <a:ea typeface="+mn-ea"/>
                <a:cs typeface="Times New Roman" panose="02020603050405020304" pitchFamily="18" charset="0"/>
              </a:rPr>
              <a:t>Having a reason to do something, that encourages you to do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FS Mencap" panose="02000506040000020004" pitchFamily="50"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105" y="2750723"/>
            <a:ext cx="3770025" cy="2508402"/>
          </a:xfrm>
          <a:prstGeom prst="rect">
            <a:avLst/>
          </a:prstGeom>
        </p:spPr>
      </p:pic>
    </p:spTree>
    <p:extLst>
      <p:ext uri="{BB962C8B-B14F-4D97-AF65-F5344CB8AC3E}">
        <p14:creationId xmlns:p14="http://schemas.microsoft.com/office/powerpoint/2010/main" val="3264400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descr="cid:image004.png@01D3E20F.3B4068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14163" y="5517821"/>
            <a:ext cx="885401" cy="108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EF142339\Downloads\image001.png"/>
          <p:cNvPicPr/>
          <p:nvPr/>
        </p:nvPicPr>
        <p:blipFill>
          <a:blip r:embed="rId5">
            <a:extLst>
              <a:ext uri="{28A0092B-C50C-407E-A947-70E740481C1C}">
                <a14:useLocalDpi xmlns:a14="http://schemas.microsoft.com/office/drawing/2010/main" val="0"/>
              </a:ext>
            </a:extLst>
          </a:blip>
          <a:srcRect/>
          <a:stretch>
            <a:fillRect/>
          </a:stretch>
        </p:blipFill>
        <p:spPr bwMode="auto">
          <a:xfrm>
            <a:off x="396105" y="5695406"/>
            <a:ext cx="1213608" cy="726314"/>
          </a:xfrm>
          <a:prstGeom prst="rect">
            <a:avLst/>
          </a:prstGeom>
          <a:noFill/>
          <a:ln>
            <a:noFill/>
          </a:ln>
        </p:spPr>
      </p:pic>
      <p:sp>
        <p:nvSpPr>
          <p:cNvPr id="7" name="Title 1"/>
          <p:cNvSpPr>
            <a:spLocks noGrp="1"/>
          </p:cNvSpPr>
          <p:nvPr>
            <p:ph type="title"/>
          </p:nvPr>
        </p:nvSpPr>
        <p:spPr>
          <a:xfrm>
            <a:off x="824345" y="1257812"/>
            <a:ext cx="10515600" cy="1325563"/>
          </a:xfrm>
        </p:spPr>
        <p:txBody>
          <a:bodyPr>
            <a:normAutofit/>
          </a:bodyPr>
          <a:lstStyle/>
          <a:p>
            <a:pPr algn="ctr"/>
            <a:r>
              <a:rPr lang="en-GB" b="1" dirty="0">
                <a:solidFill>
                  <a:srgbClr val="CC0066"/>
                </a:solidFill>
                <a:latin typeface="FS Mencap"/>
                <a:cs typeface="Times New Roman"/>
              </a:rPr>
              <a:t>What motivates you?</a:t>
            </a:r>
          </a:p>
        </p:txBody>
      </p:sp>
      <p:sp>
        <p:nvSpPr>
          <p:cNvPr id="8" name="TextBox 7"/>
          <p:cNvSpPr txBox="1"/>
          <p:nvPr/>
        </p:nvSpPr>
        <p:spPr>
          <a:xfrm>
            <a:off x="1609713" y="3354560"/>
            <a:ext cx="10243058"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FS Mencap"/>
                <a:ea typeface="+mn-ea"/>
                <a:cs typeface="Times New Roman"/>
              </a:rPr>
              <a:t>Write down 3 things that motivate you</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7316" y="2841640"/>
            <a:ext cx="1999094" cy="1999094"/>
          </a:xfrm>
          <a:prstGeom prst="rect">
            <a:avLst/>
          </a:prstGeom>
        </p:spPr>
      </p:pic>
    </p:spTree>
    <p:extLst>
      <p:ext uri="{BB962C8B-B14F-4D97-AF65-F5344CB8AC3E}">
        <p14:creationId xmlns:p14="http://schemas.microsoft.com/office/powerpoint/2010/main" val="2819694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descr="cid:image004.png@01D3E20F.3B4068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14163" y="5517821"/>
            <a:ext cx="885401" cy="108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EF142339\Downloads\image001.png"/>
          <p:cNvPicPr/>
          <p:nvPr/>
        </p:nvPicPr>
        <p:blipFill>
          <a:blip r:embed="rId5">
            <a:extLst>
              <a:ext uri="{28A0092B-C50C-407E-A947-70E740481C1C}">
                <a14:useLocalDpi xmlns:a14="http://schemas.microsoft.com/office/drawing/2010/main" val="0"/>
              </a:ext>
            </a:extLst>
          </a:blip>
          <a:srcRect/>
          <a:stretch>
            <a:fillRect/>
          </a:stretch>
        </p:blipFill>
        <p:spPr bwMode="auto">
          <a:xfrm>
            <a:off x="396105" y="5695406"/>
            <a:ext cx="1213608" cy="726314"/>
          </a:xfrm>
          <a:prstGeom prst="rect">
            <a:avLst/>
          </a:prstGeom>
          <a:noFill/>
          <a:ln>
            <a:noFill/>
          </a:ln>
        </p:spPr>
      </p:pic>
      <p:sp>
        <p:nvSpPr>
          <p:cNvPr id="7" name="Title 1"/>
          <p:cNvSpPr>
            <a:spLocks noGrp="1"/>
          </p:cNvSpPr>
          <p:nvPr>
            <p:ph type="title"/>
          </p:nvPr>
        </p:nvSpPr>
        <p:spPr>
          <a:xfrm>
            <a:off x="588818" y="1504507"/>
            <a:ext cx="10848109" cy="1325563"/>
          </a:xfrm>
        </p:spPr>
        <p:txBody>
          <a:bodyPr>
            <a:normAutofit/>
          </a:bodyPr>
          <a:lstStyle/>
          <a:p>
            <a:pPr lvl="0" algn="ctr"/>
            <a:r>
              <a:rPr lang="en-GB" altLang="en-US" b="1" dirty="0">
                <a:solidFill>
                  <a:srgbClr val="CC0066"/>
                </a:solidFill>
                <a:latin typeface="FS Mencap"/>
                <a:ea typeface="Calibri" panose="020F0502020204030204" pitchFamily="34" charset="0"/>
                <a:cs typeface="Times New Roman"/>
              </a:rPr>
              <a:t>What motivates you to do well at a task?</a:t>
            </a:r>
            <a:r>
              <a:rPr lang="en-GB" altLang="en-US" b="1" dirty="0">
                <a:latin typeface="Times New Roman"/>
                <a:ea typeface="Calibri" panose="020F0502020204030204" pitchFamily="34" charset="0"/>
                <a:cs typeface="Times New Roman"/>
              </a:rPr>
              <a:t> </a:t>
            </a:r>
            <a:r>
              <a:rPr lang="en-GB" altLang="en-US" sz="2400" dirty="0"/>
              <a:t/>
            </a:r>
            <a:br>
              <a:rPr lang="en-GB" altLang="en-US" sz="2400" dirty="0"/>
            </a:br>
            <a:endParaRPr lang="en-GB" dirty="0"/>
          </a:p>
        </p:txBody>
      </p:sp>
      <p:sp>
        <p:nvSpPr>
          <p:cNvPr id="8" name="TextBox 7"/>
          <p:cNvSpPr txBox="1"/>
          <p:nvPr/>
        </p:nvSpPr>
        <p:spPr>
          <a:xfrm>
            <a:off x="728811" y="3300323"/>
            <a:ext cx="10243058"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FS Mencap"/>
                <a:ea typeface="+mn-ea"/>
                <a:cs typeface="Times New Roman"/>
              </a:rPr>
              <a:t>Write down 3 ideas</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4163" y="2946826"/>
            <a:ext cx="1999094" cy="1999094"/>
          </a:xfrm>
          <a:prstGeom prst="rect">
            <a:avLst/>
          </a:prstGeom>
        </p:spPr>
      </p:pic>
    </p:spTree>
    <p:extLst>
      <p:ext uri="{BB962C8B-B14F-4D97-AF65-F5344CB8AC3E}">
        <p14:creationId xmlns:p14="http://schemas.microsoft.com/office/powerpoint/2010/main" val="2570207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descr="cid:image004.png@01D3E20F.3B4068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14163" y="5517821"/>
            <a:ext cx="885401" cy="108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EF142339\Downloads\image001.png"/>
          <p:cNvPicPr/>
          <p:nvPr/>
        </p:nvPicPr>
        <p:blipFill>
          <a:blip r:embed="rId5">
            <a:extLst>
              <a:ext uri="{28A0092B-C50C-407E-A947-70E740481C1C}">
                <a14:useLocalDpi xmlns:a14="http://schemas.microsoft.com/office/drawing/2010/main" val="0"/>
              </a:ext>
            </a:extLst>
          </a:blip>
          <a:srcRect/>
          <a:stretch>
            <a:fillRect/>
          </a:stretch>
        </p:blipFill>
        <p:spPr bwMode="auto">
          <a:xfrm>
            <a:off x="396105" y="5695406"/>
            <a:ext cx="1213608" cy="726314"/>
          </a:xfrm>
          <a:prstGeom prst="rect">
            <a:avLst/>
          </a:prstGeom>
          <a:noFill/>
          <a:ln>
            <a:noFill/>
          </a:ln>
        </p:spPr>
      </p:pic>
      <p:sp>
        <p:nvSpPr>
          <p:cNvPr id="7" name="TextBox 6">
            <a:extLst>
              <a:ext uri="{FF2B5EF4-FFF2-40B4-BE49-F238E27FC236}">
                <a16:creationId xmlns:a16="http://schemas.microsoft.com/office/drawing/2014/main" id="{FEDDB87E-0D64-4451-8600-0BC5FB53FF00}"/>
              </a:ext>
            </a:extLst>
          </p:cNvPr>
          <p:cNvSpPr txBox="1"/>
          <p:nvPr/>
        </p:nvSpPr>
        <p:spPr>
          <a:xfrm>
            <a:off x="1907538" y="1291483"/>
            <a:ext cx="8451113" cy="144655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What is Self-Esteem?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CC0066"/>
              </a:solidFill>
              <a:effectLst/>
              <a:uLnTx/>
              <a:uFillTx/>
              <a:latin typeface="FS Mencap"/>
              <a:ea typeface="+mn-ea"/>
              <a:cs typeface="+mn-cs"/>
            </a:endParaRPr>
          </a:p>
        </p:txBody>
      </p:sp>
      <p:sp>
        <p:nvSpPr>
          <p:cNvPr id="8" name="TextBox 7">
            <a:extLst>
              <a:ext uri="{FF2B5EF4-FFF2-40B4-BE49-F238E27FC236}">
                <a16:creationId xmlns:a16="http://schemas.microsoft.com/office/drawing/2014/main" id="{FEDDB87E-0D64-4451-8600-0BC5FB53FF00}"/>
              </a:ext>
            </a:extLst>
          </p:cNvPr>
          <p:cNvSpPr txBox="1"/>
          <p:nvPr/>
        </p:nvSpPr>
        <p:spPr>
          <a:xfrm>
            <a:off x="3755316" y="2331747"/>
            <a:ext cx="800719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Self-esteem is the opinion we have of ourselves. When we have healthy self-esteem, we tend to feel positive about ourselves and about life in general. It makes us able to deal with life’s ups and downs better.</a:t>
            </a:r>
            <a:endParaRPr kumimoji="0" lang="en-GB" altLang="en-US" sz="4800" b="0" i="0" u="none" strike="noStrike" kern="1200" cap="none" spc="0" normalizeH="0" baseline="0" noProof="0" dirty="0">
              <a:ln>
                <a:noFill/>
              </a:ln>
              <a:solidFill>
                <a:srgbClr val="CC0066"/>
              </a:solidFill>
              <a:effectLst/>
              <a:uLnTx/>
              <a:uFillTx/>
              <a:latin typeface="FS Mencap" panose="02000506040000020004"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S Mencap" panose="02000506040000020004" pitchFamily="50" charset="0"/>
              <a:ea typeface="+mn-ea"/>
              <a:cs typeface="+mn-cs"/>
            </a:endParaRPr>
          </a:p>
        </p:txBody>
      </p:sp>
      <p:pic>
        <p:nvPicPr>
          <p:cNvPr id="9"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6455" y="2738033"/>
            <a:ext cx="2507122" cy="252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694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descr="cid:image004.png@01D3E20F.3B4068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14163" y="5517821"/>
            <a:ext cx="885401" cy="108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EF142339\Downloads\image001.png"/>
          <p:cNvPicPr/>
          <p:nvPr/>
        </p:nvPicPr>
        <p:blipFill>
          <a:blip r:embed="rId5">
            <a:extLst>
              <a:ext uri="{28A0092B-C50C-407E-A947-70E740481C1C}">
                <a14:useLocalDpi xmlns:a14="http://schemas.microsoft.com/office/drawing/2010/main" val="0"/>
              </a:ext>
            </a:extLst>
          </a:blip>
          <a:srcRect/>
          <a:stretch>
            <a:fillRect/>
          </a:stretch>
        </p:blipFill>
        <p:spPr bwMode="auto">
          <a:xfrm>
            <a:off x="396105" y="5695406"/>
            <a:ext cx="1213608" cy="726314"/>
          </a:xfrm>
          <a:prstGeom prst="rect">
            <a:avLst/>
          </a:prstGeom>
          <a:noFill/>
          <a:ln>
            <a:noFill/>
          </a:ln>
        </p:spPr>
      </p:pic>
      <p:sp>
        <p:nvSpPr>
          <p:cNvPr id="7" name="TextBox 6">
            <a:extLst>
              <a:ext uri="{FF2B5EF4-FFF2-40B4-BE49-F238E27FC236}">
                <a16:creationId xmlns:a16="http://schemas.microsoft.com/office/drawing/2014/main" id="{FEDDB87E-0D64-4451-8600-0BC5FB53FF00}"/>
              </a:ext>
            </a:extLst>
          </p:cNvPr>
          <p:cNvSpPr txBox="1"/>
          <p:nvPr/>
        </p:nvSpPr>
        <p:spPr>
          <a:xfrm>
            <a:off x="1907538" y="1487428"/>
            <a:ext cx="8451113" cy="144655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What is low Self-Esteem?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CC0066"/>
              </a:solidFill>
              <a:effectLst/>
              <a:uLnTx/>
              <a:uFillTx/>
              <a:latin typeface="FS Mencap"/>
              <a:ea typeface="+mn-ea"/>
              <a:cs typeface="+mn-cs"/>
            </a:endParaRPr>
          </a:p>
        </p:txBody>
      </p:sp>
      <p:sp>
        <p:nvSpPr>
          <p:cNvPr id="8" name="TextBox 7">
            <a:extLst>
              <a:ext uri="{FF2B5EF4-FFF2-40B4-BE49-F238E27FC236}">
                <a16:creationId xmlns:a16="http://schemas.microsoft.com/office/drawing/2014/main" id="{FEDDB87E-0D64-4451-8600-0BC5FB53FF00}"/>
              </a:ext>
            </a:extLst>
          </p:cNvPr>
          <p:cNvSpPr txBox="1"/>
          <p:nvPr/>
        </p:nvSpPr>
        <p:spPr>
          <a:xfrm>
            <a:off x="4507102" y="2596973"/>
            <a:ext cx="708966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When our self-esteem is low, we tend to see ourselves and our life in a more negative and critical light. We also feel less able to take on the challenges life throws at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S Mencap" panose="02000506040000020004" pitchFamily="50" charset="0"/>
              <a:ea typeface="+mn-ea"/>
              <a:cs typeface="+mn-cs"/>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424" y="2596973"/>
            <a:ext cx="3681641" cy="2754453"/>
          </a:xfrm>
          <a:prstGeom prst="rect">
            <a:avLst/>
          </a:prstGeom>
        </p:spPr>
      </p:pic>
    </p:spTree>
    <p:extLst>
      <p:ext uri="{BB962C8B-B14F-4D97-AF65-F5344CB8AC3E}">
        <p14:creationId xmlns:p14="http://schemas.microsoft.com/office/powerpoint/2010/main" val="2214188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063"/>
            <a:ext cx="12192000" cy="6858000"/>
          </a:xfrm>
        </p:spPr>
      </p:pic>
      <p:pic>
        <p:nvPicPr>
          <p:cNvPr id="5" name="Picture 4" descr="cid:image004.png@01D3E20F.3B4068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14163" y="5517821"/>
            <a:ext cx="885401" cy="108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EF142339\Downloads\image001.png"/>
          <p:cNvPicPr/>
          <p:nvPr/>
        </p:nvPicPr>
        <p:blipFill>
          <a:blip r:embed="rId5">
            <a:extLst>
              <a:ext uri="{28A0092B-C50C-407E-A947-70E740481C1C}">
                <a14:useLocalDpi xmlns:a14="http://schemas.microsoft.com/office/drawing/2010/main" val="0"/>
              </a:ext>
            </a:extLst>
          </a:blip>
          <a:srcRect/>
          <a:stretch>
            <a:fillRect/>
          </a:stretch>
        </p:blipFill>
        <p:spPr bwMode="auto">
          <a:xfrm>
            <a:off x="396105" y="5695406"/>
            <a:ext cx="1213608" cy="726314"/>
          </a:xfrm>
          <a:prstGeom prst="rect">
            <a:avLst/>
          </a:prstGeom>
          <a:noFill/>
          <a:ln>
            <a:noFill/>
          </a:ln>
        </p:spPr>
      </p:pic>
      <p:sp>
        <p:nvSpPr>
          <p:cNvPr id="7" name="TextBox 6">
            <a:extLst>
              <a:ext uri="{FF2B5EF4-FFF2-40B4-BE49-F238E27FC236}">
                <a16:creationId xmlns:a16="http://schemas.microsoft.com/office/drawing/2014/main" id="{FEDDB87E-0D64-4451-8600-0BC5FB53FF00}"/>
              </a:ext>
            </a:extLst>
          </p:cNvPr>
          <p:cNvSpPr txBox="1"/>
          <p:nvPr/>
        </p:nvSpPr>
        <p:spPr>
          <a:xfrm>
            <a:off x="396105" y="1354844"/>
            <a:ext cx="11007769" cy="144655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4400" b="1"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Low </a:t>
            </a:r>
            <a:r>
              <a:rPr kumimoji="0" lang="en-GB" altLang="en-US" sz="4400" b="1" i="0" u="none" strike="noStrike" kern="1200" cap="none" spc="0" normalizeH="0" baseline="0" noProof="0" dirty="0" smtClean="0">
                <a:ln>
                  <a:noFill/>
                </a:ln>
                <a:solidFill>
                  <a:srgbClr val="CC0066"/>
                </a:solidFill>
                <a:effectLst/>
                <a:uLnTx/>
                <a:uFillTx/>
                <a:latin typeface="FS Mencap" panose="02000506040000020004" pitchFamily="50" charset="0"/>
                <a:ea typeface="+mn-ea"/>
                <a:cs typeface="+mn-cs"/>
              </a:rPr>
              <a:t>Self-Esteem and </a:t>
            </a:r>
            <a:r>
              <a:rPr kumimoji="0" lang="en-GB" altLang="en-US" sz="4400" b="1"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the Workplace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CC0066"/>
              </a:solidFill>
              <a:effectLst/>
              <a:uLnTx/>
              <a:uFillTx/>
              <a:latin typeface="FS Mencap"/>
              <a:ea typeface="+mn-ea"/>
              <a:cs typeface="+mn-cs"/>
            </a:endParaRPr>
          </a:p>
        </p:txBody>
      </p:sp>
      <p:sp>
        <p:nvSpPr>
          <p:cNvPr id="8" name="TextBox 7">
            <a:extLst>
              <a:ext uri="{FF2B5EF4-FFF2-40B4-BE49-F238E27FC236}">
                <a16:creationId xmlns:a16="http://schemas.microsoft.com/office/drawing/2014/main" id="{FEDDB87E-0D64-4451-8600-0BC5FB53FF00}"/>
              </a:ext>
            </a:extLst>
          </p:cNvPr>
          <p:cNvSpPr txBox="1"/>
          <p:nvPr/>
        </p:nvSpPr>
        <p:spPr>
          <a:xfrm>
            <a:off x="5010221" y="3048070"/>
            <a:ext cx="60429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How can low self-esteem affect you in the workplace?</a:t>
            </a: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21752" t="3235" r="17262" b="3151"/>
          <a:stretch/>
        </p:blipFill>
        <p:spPr>
          <a:xfrm>
            <a:off x="1584825" y="2591651"/>
            <a:ext cx="2637270" cy="2698806"/>
          </a:xfrm>
          <a:prstGeom prst="rect">
            <a:avLst/>
          </a:prstGeom>
        </p:spPr>
      </p:pic>
    </p:spTree>
    <p:extLst>
      <p:ext uri="{BB962C8B-B14F-4D97-AF65-F5344CB8AC3E}">
        <p14:creationId xmlns:p14="http://schemas.microsoft.com/office/powerpoint/2010/main" val="2932050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descr="cid:image004.png@01D3E20F.3B4068A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14163" y="5517821"/>
            <a:ext cx="885401" cy="108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EF142339\Downloads\image001.png"/>
          <p:cNvPicPr/>
          <p:nvPr/>
        </p:nvPicPr>
        <p:blipFill>
          <a:blip r:embed="rId5">
            <a:extLst>
              <a:ext uri="{28A0092B-C50C-407E-A947-70E740481C1C}">
                <a14:useLocalDpi xmlns:a14="http://schemas.microsoft.com/office/drawing/2010/main" val="0"/>
              </a:ext>
            </a:extLst>
          </a:blip>
          <a:srcRect/>
          <a:stretch>
            <a:fillRect/>
          </a:stretch>
        </p:blipFill>
        <p:spPr bwMode="auto">
          <a:xfrm>
            <a:off x="396105" y="5695406"/>
            <a:ext cx="1213608" cy="726314"/>
          </a:xfrm>
          <a:prstGeom prst="rect">
            <a:avLst/>
          </a:prstGeom>
          <a:noFill/>
          <a:ln>
            <a:noFill/>
          </a:ln>
        </p:spPr>
      </p:pic>
      <p:sp>
        <p:nvSpPr>
          <p:cNvPr id="9" name="TextBox 4"/>
          <p:cNvSpPr txBox="1">
            <a:spLocks noChangeArrowheads="1"/>
          </p:cNvSpPr>
          <p:nvPr/>
        </p:nvSpPr>
        <p:spPr bwMode="auto">
          <a:xfrm>
            <a:off x="9491462" y="2711157"/>
            <a:ext cx="22520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FS Mencap" panose="02000506040000020004" pitchFamily="50" charset="0"/>
              </a:defRPr>
            </a:lvl1pPr>
            <a:lvl2pPr marL="742950" indent="-285750">
              <a:spcBef>
                <a:spcPct val="20000"/>
              </a:spcBef>
              <a:buChar char="–"/>
              <a:defRPr sz="2000">
                <a:solidFill>
                  <a:schemeClr val="tx1"/>
                </a:solidFill>
                <a:latin typeface="FS Mencap" panose="02000506040000020004" pitchFamily="50" charset="0"/>
              </a:defRPr>
            </a:lvl2pPr>
            <a:lvl3pPr marL="1143000" indent="-228600">
              <a:spcBef>
                <a:spcPct val="20000"/>
              </a:spcBef>
              <a:buChar char="•"/>
              <a:defRPr>
                <a:solidFill>
                  <a:schemeClr val="tx1"/>
                </a:solidFill>
                <a:latin typeface="FS Mencap" panose="02000506040000020004" pitchFamily="50" charset="0"/>
              </a:defRPr>
            </a:lvl3pPr>
            <a:lvl4pPr marL="1600200" indent="-228600">
              <a:spcBef>
                <a:spcPct val="20000"/>
              </a:spcBef>
              <a:buChar char="–"/>
              <a:defRPr sz="1600">
                <a:solidFill>
                  <a:schemeClr val="tx1"/>
                </a:solidFill>
                <a:latin typeface="FS Mencap" panose="02000506040000020004" pitchFamily="50" charset="0"/>
              </a:defRPr>
            </a:lvl4pPr>
            <a:lvl5pPr marL="2057400" indent="-228600">
              <a:spcBef>
                <a:spcPct val="20000"/>
              </a:spcBef>
              <a:buChar char="»"/>
              <a:defRPr sz="2000">
                <a:solidFill>
                  <a:schemeClr val="tx1"/>
                </a:solidFill>
                <a:latin typeface="FS Mencap" panose="02000506040000020004" pitchFamily="50" charset="0"/>
              </a:defRPr>
            </a:lvl5pPr>
            <a:lvl6pPr marL="2514600" indent="-228600" eaLnBrk="0" fontAlgn="base" hangingPunct="0">
              <a:spcBef>
                <a:spcPct val="20000"/>
              </a:spcBef>
              <a:spcAft>
                <a:spcPct val="0"/>
              </a:spcAft>
              <a:buChar char="»"/>
              <a:defRPr sz="2000">
                <a:solidFill>
                  <a:schemeClr val="tx1"/>
                </a:solidFill>
                <a:latin typeface="FS Mencap" panose="02000506040000020004" pitchFamily="50" charset="0"/>
              </a:defRPr>
            </a:lvl6pPr>
            <a:lvl7pPr marL="2971800" indent="-228600" eaLnBrk="0" fontAlgn="base" hangingPunct="0">
              <a:spcBef>
                <a:spcPct val="20000"/>
              </a:spcBef>
              <a:spcAft>
                <a:spcPct val="0"/>
              </a:spcAft>
              <a:buChar char="»"/>
              <a:defRPr sz="2000">
                <a:solidFill>
                  <a:schemeClr val="tx1"/>
                </a:solidFill>
                <a:latin typeface="FS Mencap" panose="02000506040000020004" pitchFamily="50" charset="0"/>
              </a:defRPr>
            </a:lvl7pPr>
            <a:lvl8pPr marL="3429000" indent="-228600" eaLnBrk="0" fontAlgn="base" hangingPunct="0">
              <a:spcBef>
                <a:spcPct val="20000"/>
              </a:spcBef>
              <a:spcAft>
                <a:spcPct val="0"/>
              </a:spcAft>
              <a:buChar char="»"/>
              <a:defRPr sz="2000">
                <a:solidFill>
                  <a:schemeClr val="tx1"/>
                </a:solidFill>
                <a:latin typeface="FS Mencap" panose="02000506040000020004" pitchFamily="50" charset="0"/>
              </a:defRPr>
            </a:lvl8pPr>
            <a:lvl9pPr marL="3886200" indent="-228600" eaLnBrk="0" fontAlgn="base" hangingPunct="0">
              <a:spcBef>
                <a:spcPct val="20000"/>
              </a:spcBef>
              <a:spcAft>
                <a:spcPct val="0"/>
              </a:spcAft>
              <a:buChar char="»"/>
              <a:defRPr sz="2000">
                <a:solidFill>
                  <a:schemeClr val="tx1"/>
                </a:solidFill>
                <a:latin typeface="FS Mencap" panose="02000506040000020004" pitchFamily="50"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Poor appearance </a:t>
            </a:r>
          </a:p>
        </p:txBody>
      </p:sp>
      <p:sp>
        <p:nvSpPr>
          <p:cNvPr id="10" name="TextBox 7"/>
          <p:cNvSpPr txBox="1">
            <a:spLocks noChangeArrowheads="1"/>
          </p:cNvSpPr>
          <p:nvPr/>
        </p:nvSpPr>
        <p:spPr bwMode="auto">
          <a:xfrm>
            <a:off x="4715902" y="4180858"/>
            <a:ext cx="29321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FS Mencap" panose="02000506040000020004" pitchFamily="50" charset="0"/>
              </a:defRPr>
            </a:lvl1pPr>
            <a:lvl2pPr marL="742950" indent="-285750">
              <a:spcBef>
                <a:spcPct val="20000"/>
              </a:spcBef>
              <a:buChar char="–"/>
              <a:defRPr sz="2000">
                <a:solidFill>
                  <a:schemeClr val="tx1"/>
                </a:solidFill>
                <a:latin typeface="FS Mencap" panose="02000506040000020004" pitchFamily="50" charset="0"/>
              </a:defRPr>
            </a:lvl2pPr>
            <a:lvl3pPr marL="1143000" indent="-228600">
              <a:spcBef>
                <a:spcPct val="20000"/>
              </a:spcBef>
              <a:buChar char="•"/>
              <a:defRPr>
                <a:solidFill>
                  <a:schemeClr val="tx1"/>
                </a:solidFill>
                <a:latin typeface="FS Mencap" panose="02000506040000020004" pitchFamily="50" charset="0"/>
              </a:defRPr>
            </a:lvl3pPr>
            <a:lvl4pPr marL="1600200" indent="-228600">
              <a:spcBef>
                <a:spcPct val="20000"/>
              </a:spcBef>
              <a:buChar char="–"/>
              <a:defRPr sz="1600">
                <a:solidFill>
                  <a:schemeClr val="tx1"/>
                </a:solidFill>
                <a:latin typeface="FS Mencap" panose="02000506040000020004" pitchFamily="50" charset="0"/>
              </a:defRPr>
            </a:lvl4pPr>
            <a:lvl5pPr marL="2057400" indent="-228600">
              <a:spcBef>
                <a:spcPct val="20000"/>
              </a:spcBef>
              <a:buChar char="»"/>
              <a:defRPr sz="2000">
                <a:solidFill>
                  <a:schemeClr val="tx1"/>
                </a:solidFill>
                <a:latin typeface="FS Mencap" panose="02000506040000020004" pitchFamily="50" charset="0"/>
              </a:defRPr>
            </a:lvl5pPr>
            <a:lvl6pPr marL="2514600" indent="-228600" eaLnBrk="0" fontAlgn="base" hangingPunct="0">
              <a:spcBef>
                <a:spcPct val="20000"/>
              </a:spcBef>
              <a:spcAft>
                <a:spcPct val="0"/>
              </a:spcAft>
              <a:buChar char="»"/>
              <a:defRPr sz="2000">
                <a:solidFill>
                  <a:schemeClr val="tx1"/>
                </a:solidFill>
                <a:latin typeface="FS Mencap" panose="02000506040000020004" pitchFamily="50" charset="0"/>
              </a:defRPr>
            </a:lvl6pPr>
            <a:lvl7pPr marL="2971800" indent="-228600" eaLnBrk="0" fontAlgn="base" hangingPunct="0">
              <a:spcBef>
                <a:spcPct val="20000"/>
              </a:spcBef>
              <a:spcAft>
                <a:spcPct val="0"/>
              </a:spcAft>
              <a:buChar char="»"/>
              <a:defRPr sz="2000">
                <a:solidFill>
                  <a:schemeClr val="tx1"/>
                </a:solidFill>
                <a:latin typeface="FS Mencap" panose="02000506040000020004" pitchFamily="50" charset="0"/>
              </a:defRPr>
            </a:lvl7pPr>
            <a:lvl8pPr marL="3429000" indent="-228600" eaLnBrk="0" fontAlgn="base" hangingPunct="0">
              <a:spcBef>
                <a:spcPct val="20000"/>
              </a:spcBef>
              <a:spcAft>
                <a:spcPct val="0"/>
              </a:spcAft>
              <a:buChar char="»"/>
              <a:defRPr sz="2000">
                <a:solidFill>
                  <a:schemeClr val="tx1"/>
                </a:solidFill>
                <a:latin typeface="FS Mencap" panose="02000506040000020004" pitchFamily="50" charset="0"/>
              </a:defRPr>
            </a:lvl8pPr>
            <a:lvl9pPr marL="3886200" indent="-228600" eaLnBrk="0" fontAlgn="base" hangingPunct="0">
              <a:spcBef>
                <a:spcPct val="20000"/>
              </a:spcBef>
              <a:spcAft>
                <a:spcPct val="0"/>
              </a:spcAft>
              <a:buChar char="»"/>
              <a:defRPr sz="2000">
                <a:solidFill>
                  <a:schemeClr val="tx1"/>
                </a:solidFill>
                <a:latin typeface="FS Mencap" panose="02000506040000020004" pitchFamily="50"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Difficulty making friends</a:t>
            </a:r>
          </a:p>
        </p:txBody>
      </p:sp>
      <p:sp>
        <p:nvSpPr>
          <p:cNvPr id="11" name="TextBox 10"/>
          <p:cNvSpPr txBox="1">
            <a:spLocks noChangeArrowheads="1"/>
          </p:cNvSpPr>
          <p:nvPr/>
        </p:nvSpPr>
        <p:spPr bwMode="auto">
          <a:xfrm>
            <a:off x="3529373" y="2841601"/>
            <a:ext cx="2244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FS Mencap" panose="02000506040000020004" pitchFamily="50" charset="0"/>
              </a:defRPr>
            </a:lvl1pPr>
            <a:lvl2pPr marL="742950" indent="-285750">
              <a:spcBef>
                <a:spcPct val="20000"/>
              </a:spcBef>
              <a:buChar char="–"/>
              <a:defRPr sz="2000">
                <a:solidFill>
                  <a:schemeClr val="tx1"/>
                </a:solidFill>
                <a:latin typeface="FS Mencap" panose="02000506040000020004" pitchFamily="50" charset="0"/>
              </a:defRPr>
            </a:lvl2pPr>
            <a:lvl3pPr marL="1143000" indent="-228600">
              <a:spcBef>
                <a:spcPct val="20000"/>
              </a:spcBef>
              <a:buChar char="•"/>
              <a:defRPr>
                <a:solidFill>
                  <a:schemeClr val="tx1"/>
                </a:solidFill>
                <a:latin typeface="FS Mencap" panose="02000506040000020004" pitchFamily="50" charset="0"/>
              </a:defRPr>
            </a:lvl3pPr>
            <a:lvl4pPr marL="1600200" indent="-228600">
              <a:spcBef>
                <a:spcPct val="20000"/>
              </a:spcBef>
              <a:buChar char="–"/>
              <a:defRPr sz="1600">
                <a:solidFill>
                  <a:schemeClr val="tx1"/>
                </a:solidFill>
                <a:latin typeface="FS Mencap" panose="02000506040000020004" pitchFamily="50" charset="0"/>
              </a:defRPr>
            </a:lvl4pPr>
            <a:lvl5pPr marL="2057400" indent="-228600">
              <a:spcBef>
                <a:spcPct val="20000"/>
              </a:spcBef>
              <a:buChar char="»"/>
              <a:defRPr sz="2000">
                <a:solidFill>
                  <a:schemeClr val="tx1"/>
                </a:solidFill>
                <a:latin typeface="FS Mencap" panose="02000506040000020004" pitchFamily="50" charset="0"/>
              </a:defRPr>
            </a:lvl5pPr>
            <a:lvl6pPr marL="2514600" indent="-228600" eaLnBrk="0" fontAlgn="base" hangingPunct="0">
              <a:spcBef>
                <a:spcPct val="20000"/>
              </a:spcBef>
              <a:spcAft>
                <a:spcPct val="0"/>
              </a:spcAft>
              <a:buChar char="»"/>
              <a:defRPr sz="2000">
                <a:solidFill>
                  <a:schemeClr val="tx1"/>
                </a:solidFill>
                <a:latin typeface="FS Mencap" panose="02000506040000020004" pitchFamily="50" charset="0"/>
              </a:defRPr>
            </a:lvl6pPr>
            <a:lvl7pPr marL="2971800" indent="-228600" eaLnBrk="0" fontAlgn="base" hangingPunct="0">
              <a:spcBef>
                <a:spcPct val="20000"/>
              </a:spcBef>
              <a:spcAft>
                <a:spcPct val="0"/>
              </a:spcAft>
              <a:buChar char="»"/>
              <a:defRPr sz="2000">
                <a:solidFill>
                  <a:schemeClr val="tx1"/>
                </a:solidFill>
                <a:latin typeface="FS Mencap" panose="02000506040000020004" pitchFamily="50" charset="0"/>
              </a:defRPr>
            </a:lvl7pPr>
            <a:lvl8pPr marL="3429000" indent="-228600" eaLnBrk="0" fontAlgn="base" hangingPunct="0">
              <a:spcBef>
                <a:spcPct val="20000"/>
              </a:spcBef>
              <a:spcAft>
                <a:spcPct val="0"/>
              </a:spcAft>
              <a:buChar char="»"/>
              <a:defRPr sz="2000">
                <a:solidFill>
                  <a:schemeClr val="tx1"/>
                </a:solidFill>
                <a:latin typeface="FS Mencap" panose="02000506040000020004" pitchFamily="50" charset="0"/>
              </a:defRPr>
            </a:lvl8pPr>
            <a:lvl9pPr marL="3886200" indent="-228600" eaLnBrk="0" fontAlgn="base" hangingPunct="0">
              <a:spcBef>
                <a:spcPct val="20000"/>
              </a:spcBef>
              <a:spcAft>
                <a:spcPct val="0"/>
              </a:spcAft>
              <a:buChar char="»"/>
              <a:defRPr sz="2000">
                <a:solidFill>
                  <a:schemeClr val="tx1"/>
                </a:solidFill>
                <a:latin typeface="FS Mencap" panose="02000506040000020004" pitchFamily="50"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Unproductive</a:t>
            </a:r>
          </a:p>
        </p:txBody>
      </p:sp>
      <p:sp>
        <p:nvSpPr>
          <p:cNvPr id="12" name="TextBox 13"/>
          <p:cNvSpPr txBox="1">
            <a:spLocks noChangeArrowheads="1"/>
          </p:cNvSpPr>
          <p:nvPr/>
        </p:nvSpPr>
        <p:spPr bwMode="auto">
          <a:xfrm>
            <a:off x="1263220" y="4180859"/>
            <a:ext cx="2409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FS Mencap" panose="02000506040000020004" pitchFamily="50" charset="0"/>
              </a:defRPr>
            </a:lvl1pPr>
            <a:lvl2pPr marL="742950" indent="-285750">
              <a:spcBef>
                <a:spcPct val="20000"/>
              </a:spcBef>
              <a:buChar char="–"/>
              <a:defRPr sz="2000">
                <a:solidFill>
                  <a:schemeClr val="tx1"/>
                </a:solidFill>
                <a:latin typeface="FS Mencap" panose="02000506040000020004" pitchFamily="50" charset="0"/>
              </a:defRPr>
            </a:lvl2pPr>
            <a:lvl3pPr marL="1143000" indent="-228600">
              <a:spcBef>
                <a:spcPct val="20000"/>
              </a:spcBef>
              <a:buChar char="•"/>
              <a:defRPr>
                <a:solidFill>
                  <a:schemeClr val="tx1"/>
                </a:solidFill>
                <a:latin typeface="FS Mencap" panose="02000506040000020004" pitchFamily="50" charset="0"/>
              </a:defRPr>
            </a:lvl3pPr>
            <a:lvl4pPr marL="1600200" indent="-228600">
              <a:spcBef>
                <a:spcPct val="20000"/>
              </a:spcBef>
              <a:buChar char="–"/>
              <a:defRPr sz="1600">
                <a:solidFill>
                  <a:schemeClr val="tx1"/>
                </a:solidFill>
                <a:latin typeface="FS Mencap" panose="02000506040000020004" pitchFamily="50" charset="0"/>
              </a:defRPr>
            </a:lvl4pPr>
            <a:lvl5pPr marL="2057400" indent="-228600">
              <a:spcBef>
                <a:spcPct val="20000"/>
              </a:spcBef>
              <a:buChar char="»"/>
              <a:defRPr sz="2000">
                <a:solidFill>
                  <a:schemeClr val="tx1"/>
                </a:solidFill>
                <a:latin typeface="FS Mencap" panose="02000506040000020004" pitchFamily="50" charset="0"/>
              </a:defRPr>
            </a:lvl5pPr>
            <a:lvl6pPr marL="2514600" indent="-228600" eaLnBrk="0" fontAlgn="base" hangingPunct="0">
              <a:spcBef>
                <a:spcPct val="20000"/>
              </a:spcBef>
              <a:spcAft>
                <a:spcPct val="0"/>
              </a:spcAft>
              <a:buChar char="»"/>
              <a:defRPr sz="2000">
                <a:solidFill>
                  <a:schemeClr val="tx1"/>
                </a:solidFill>
                <a:latin typeface="FS Mencap" panose="02000506040000020004" pitchFamily="50" charset="0"/>
              </a:defRPr>
            </a:lvl6pPr>
            <a:lvl7pPr marL="2971800" indent="-228600" eaLnBrk="0" fontAlgn="base" hangingPunct="0">
              <a:spcBef>
                <a:spcPct val="20000"/>
              </a:spcBef>
              <a:spcAft>
                <a:spcPct val="0"/>
              </a:spcAft>
              <a:buChar char="»"/>
              <a:defRPr sz="2000">
                <a:solidFill>
                  <a:schemeClr val="tx1"/>
                </a:solidFill>
                <a:latin typeface="FS Mencap" panose="02000506040000020004" pitchFamily="50" charset="0"/>
              </a:defRPr>
            </a:lvl7pPr>
            <a:lvl8pPr marL="3429000" indent="-228600" eaLnBrk="0" fontAlgn="base" hangingPunct="0">
              <a:spcBef>
                <a:spcPct val="20000"/>
              </a:spcBef>
              <a:spcAft>
                <a:spcPct val="0"/>
              </a:spcAft>
              <a:buChar char="»"/>
              <a:defRPr sz="2000">
                <a:solidFill>
                  <a:schemeClr val="tx1"/>
                </a:solidFill>
                <a:latin typeface="FS Mencap" panose="02000506040000020004" pitchFamily="50" charset="0"/>
              </a:defRPr>
            </a:lvl8pPr>
            <a:lvl9pPr marL="3886200" indent="-228600" eaLnBrk="0" fontAlgn="base" hangingPunct="0">
              <a:spcBef>
                <a:spcPct val="20000"/>
              </a:spcBef>
              <a:spcAft>
                <a:spcPct val="0"/>
              </a:spcAft>
              <a:buChar char="»"/>
              <a:defRPr sz="2000">
                <a:solidFill>
                  <a:schemeClr val="tx1"/>
                </a:solidFill>
                <a:latin typeface="FS Mencap" panose="02000506040000020004" pitchFamily="50"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Absent from work</a:t>
            </a:r>
          </a:p>
        </p:txBody>
      </p:sp>
      <p:sp>
        <p:nvSpPr>
          <p:cNvPr id="13" name="TextBox 16"/>
          <p:cNvSpPr txBox="1">
            <a:spLocks noChangeArrowheads="1"/>
          </p:cNvSpPr>
          <p:nvPr/>
        </p:nvSpPr>
        <p:spPr bwMode="auto">
          <a:xfrm>
            <a:off x="8706666" y="4180859"/>
            <a:ext cx="21447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FS Mencap" panose="02000506040000020004" pitchFamily="50" charset="0"/>
              </a:defRPr>
            </a:lvl1pPr>
            <a:lvl2pPr marL="742950" indent="-285750">
              <a:spcBef>
                <a:spcPct val="20000"/>
              </a:spcBef>
              <a:buChar char="–"/>
              <a:defRPr sz="2000">
                <a:solidFill>
                  <a:schemeClr val="tx1"/>
                </a:solidFill>
                <a:latin typeface="FS Mencap" panose="02000506040000020004" pitchFamily="50" charset="0"/>
              </a:defRPr>
            </a:lvl2pPr>
            <a:lvl3pPr marL="1143000" indent="-228600">
              <a:spcBef>
                <a:spcPct val="20000"/>
              </a:spcBef>
              <a:buChar char="•"/>
              <a:defRPr>
                <a:solidFill>
                  <a:schemeClr val="tx1"/>
                </a:solidFill>
                <a:latin typeface="FS Mencap" panose="02000506040000020004" pitchFamily="50" charset="0"/>
              </a:defRPr>
            </a:lvl3pPr>
            <a:lvl4pPr marL="1600200" indent="-228600">
              <a:spcBef>
                <a:spcPct val="20000"/>
              </a:spcBef>
              <a:buChar char="–"/>
              <a:defRPr sz="1600">
                <a:solidFill>
                  <a:schemeClr val="tx1"/>
                </a:solidFill>
                <a:latin typeface="FS Mencap" panose="02000506040000020004" pitchFamily="50" charset="0"/>
              </a:defRPr>
            </a:lvl4pPr>
            <a:lvl5pPr marL="2057400" indent="-228600">
              <a:spcBef>
                <a:spcPct val="20000"/>
              </a:spcBef>
              <a:buChar char="»"/>
              <a:defRPr sz="2000">
                <a:solidFill>
                  <a:schemeClr val="tx1"/>
                </a:solidFill>
                <a:latin typeface="FS Mencap" panose="02000506040000020004" pitchFamily="50" charset="0"/>
              </a:defRPr>
            </a:lvl5pPr>
            <a:lvl6pPr marL="2514600" indent="-228600" eaLnBrk="0" fontAlgn="base" hangingPunct="0">
              <a:spcBef>
                <a:spcPct val="20000"/>
              </a:spcBef>
              <a:spcAft>
                <a:spcPct val="0"/>
              </a:spcAft>
              <a:buChar char="»"/>
              <a:defRPr sz="2000">
                <a:solidFill>
                  <a:schemeClr val="tx1"/>
                </a:solidFill>
                <a:latin typeface="FS Mencap" panose="02000506040000020004" pitchFamily="50" charset="0"/>
              </a:defRPr>
            </a:lvl6pPr>
            <a:lvl7pPr marL="2971800" indent="-228600" eaLnBrk="0" fontAlgn="base" hangingPunct="0">
              <a:spcBef>
                <a:spcPct val="20000"/>
              </a:spcBef>
              <a:spcAft>
                <a:spcPct val="0"/>
              </a:spcAft>
              <a:buChar char="»"/>
              <a:defRPr sz="2000">
                <a:solidFill>
                  <a:schemeClr val="tx1"/>
                </a:solidFill>
                <a:latin typeface="FS Mencap" panose="02000506040000020004" pitchFamily="50" charset="0"/>
              </a:defRPr>
            </a:lvl7pPr>
            <a:lvl8pPr marL="3429000" indent="-228600" eaLnBrk="0" fontAlgn="base" hangingPunct="0">
              <a:spcBef>
                <a:spcPct val="20000"/>
              </a:spcBef>
              <a:spcAft>
                <a:spcPct val="0"/>
              </a:spcAft>
              <a:buChar char="»"/>
              <a:defRPr sz="2000">
                <a:solidFill>
                  <a:schemeClr val="tx1"/>
                </a:solidFill>
                <a:latin typeface="FS Mencap" panose="02000506040000020004" pitchFamily="50" charset="0"/>
              </a:defRPr>
            </a:lvl8pPr>
            <a:lvl9pPr marL="3886200" indent="-228600" eaLnBrk="0" fontAlgn="base" hangingPunct="0">
              <a:spcBef>
                <a:spcPct val="20000"/>
              </a:spcBef>
              <a:spcAft>
                <a:spcPct val="0"/>
              </a:spcAft>
              <a:buChar char="»"/>
              <a:defRPr sz="2000">
                <a:solidFill>
                  <a:schemeClr val="tx1"/>
                </a:solidFill>
                <a:latin typeface="FS Mencap" panose="02000506040000020004" pitchFamily="50"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Negative </a:t>
            </a:r>
            <a:r>
              <a:rPr kumimoji="0" lang="en-GB" altLang="en-US" sz="2400" b="1" i="0" u="none" strike="noStrike" kern="1200" cap="none" spc="0" normalizeH="0" baseline="0" noProof="0" dirty="0" smtClean="0">
                <a:ln>
                  <a:noFill/>
                </a:ln>
                <a:solidFill>
                  <a:srgbClr val="CC0066"/>
                </a:solidFill>
                <a:effectLst/>
                <a:uLnTx/>
                <a:uFillTx/>
                <a:latin typeface="FS Mencap" panose="02000506040000020004" pitchFamily="50" charset="0"/>
                <a:ea typeface="+mn-ea"/>
                <a:cs typeface="+mn-cs"/>
              </a:rPr>
              <a:t>attitude</a:t>
            </a:r>
            <a:endParaRPr kumimoji="0" lang="en-GB" altLang="en-US" sz="2400" b="1" i="0" u="none" strike="noStrike" kern="1200" cap="none" spc="0" normalizeH="0" baseline="0" noProof="0" dirty="0">
              <a:ln>
                <a:noFill/>
              </a:ln>
              <a:solidFill>
                <a:srgbClr val="CC0066"/>
              </a:solidFill>
              <a:effectLst/>
              <a:uLnTx/>
              <a:uFillTx/>
              <a:latin typeface="FS Mencap" panose="02000506040000020004" pitchFamily="50" charset="0"/>
              <a:ea typeface="+mn-ea"/>
              <a:cs typeface="+mn-cs"/>
            </a:endParaRPr>
          </a:p>
        </p:txBody>
      </p:sp>
      <p:sp>
        <p:nvSpPr>
          <p:cNvPr id="14" name="TextBox 19"/>
          <p:cNvSpPr txBox="1">
            <a:spLocks noChangeArrowheads="1"/>
          </p:cNvSpPr>
          <p:nvPr/>
        </p:nvSpPr>
        <p:spPr bwMode="auto">
          <a:xfrm>
            <a:off x="655243" y="2841601"/>
            <a:ext cx="2151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FS Mencap" panose="02000506040000020004" pitchFamily="50" charset="0"/>
              </a:defRPr>
            </a:lvl1pPr>
            <a:lvl2pPr marL="742950" indent="-285750">
              <a:spcBef>
                <a:spcPct val="20000"/>
              </a:spcBef>
              <a:buChar char="–"/>
              <a:defRPr sz="2000">
                <a:solidFill>
                  <a:schemeClr val="tx1"/>
                </a:solidFill>
                <a:latin typeface="FS Mencap" panose="02000506040000020004" pitchFamily="50" charset="0"/>
              </a:defRPr>
            </a:lvl2pPr>
            <a:lvl3pPr marL="1143000" indent="-228600">
              <a:spcBef>
                <a:spcPct val="20000"/>
              </a:spcBef>
              <a:buChar char="•"/>
              <a:defRPr>
                <a:solidFill>
                  <a:schemeClr val="tx1"/>
                </a:solidFill>
                <a:latin typeface="FS Mencap" panose="02000506040000020004" pitchFamily="50" charset="0"/>
              </a:defRPr>
            </a:lvl3pPr>
            <a:lvl4pPr marL="1600200" indent="-228600">
              <a:spcBef>
                <a:spcPct val="20000"/>
              </a:spcBef>
              <a:buChar char="–"/>
              <a:defRPr sz="1600">
                <a:solidFill>
                  <a:schemeClr val="tx1"/>
                </a:solidFill>
                <a:latin typeface="FS Mencap" panose="02000506040000020004" pitchFamily="50" charset="0"/>
              </a:defRPr>
            </a:lvl4pPr>
            <a:lvl5pPr marL="2057400" indent="-228600">
              <a:spcBef>
                <a:spcPct val="20000"/>
              </a:spcBef>
              <a:buChar char="»"/>
              <a:defRPr sz="2000">
                <a:solidFill>
                  <a:schemeClr val="tx1"/>
                </a:solidFill>
                <a:latin typeface="FS Mencap" panose="02000506040000020004" pitchFamily="50" charset="0"/>
              </a:defRPr>
            </a:lvl5pPr>
            <a:lvl6pPr marL="2514600" indent="-228600" eaLnBrk="0" fontAlgn="base" hangingPunct="0">
              <a:spcBef>
                <a:spcPct val="20000"/>
              </a:spcBef>
              <a:spcAft>
                <a:spcPct val="0"/>
              </a:spcAft>
              <a:buChar char="»"/>
              <a:defRPr sz="2000">
                <a:solidFill>
                  <a:schemeClr val="tx1"/>
                </a:solidFill>
                <a:latin typeface="FS Mencap" panose="02000506040000020004" pitchFamily="50" charset="0"/>
              </a:defRPr>
            </a:lvl6pPr>
            <a:lvl7pPr marL="2971800" indent="-228600" eaLnBrk="0" fontAlgn="base" hangingPunct="0">
              <a:spcBef>
                <a:spcPct val="20000"/>
              </a:spcBef>
              <a:spcAft>
                <a:spcPct val="0"/>
              </a:spcAft>
              <a:buChar char="»"/>
              <a:defRPr sz="2000">
                <a:solidFill>
                  <a:schemeClr val="tx1"/>
                </a:solidFill>
                <a:latin typeface="FS Mencap" panose="02000506040000020004" pitchFamily="50" charset="0"/>
              </a:defRPr>
            </a:lvl7pPr>
            <a:lvl8pPr marL="3429000" indent="-228600" eaLnBrk="0" fontAlgn="base" hangingPunct="0">
              <a:spcBef>
                <a:spcPct val="20000"/>
              </a:spcBef>
              <a:spcAft>
                <a:spcPct val="0"/>
              </a:spcAft>
              <a:buChar char="»"/>
              <a:defRPr sz="2000">
                <a:solidFill>
                  <a:schemeClr val="tx1"/>
                </a:solidFill>
                <a:latin typeface="FS Mencap" panose="02000506040000020004" pitchFamily="50" charset="0"/>
              </a:defRPr>
            </a:lvl8pPr>
            <a:lvl9pPr marL="3886200" indent="-228600" eaLnBrk="0" fontAlgn="base" hangingPunct="0">
              <a:spcBef>
                <a:spcPct val="20000"/>
              </a:spcBef>
              <a:spcAft>
                <a:spcPct val="0"/>
              </a:spcAft>
              <a:buChar char="»"/>
              <a:defRPr sz="2000">
                <a:solidFill>
                  <a:schemeClr val="tx1"/>
                </a:solidFill>
                <a:latin typeface="FS Mencap" panose="02000506040000020004" pitchFamily="50"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Un motivated</a:t>
            </a:r>
          </a:p>
        </p:txBody>
      </p:sp>
      <p:sp>
        <p:nvSpPr>
          <p:cNvPr id="15" name="TextBox 22"/>
          <p:cNvSpPr txBox="1">
            <a:spLocks noChangeArrowheads="1"/>
          </p:cNvSpPr>
          <p:nvPr/>
        </p:nvSpPr>
        <p:spPr bwMode="auto">
          <a:xfrm>
            <a:off x="6524468" y="2563709"/>
            <a:ext cx="233584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FS Mencap" panose="02000506040000020004" pitchFamily="50" charset="0"/>
              </a:defRPr>
            </a:lvl1pPr>
            <a:lvl2pPr marL="742950" indent="-285750">
              <a:spcBef>
                <a:spcPct val="20000"/>
              </a:spcBef>
              <a:buChar char="–"/>
              <a:defRPr sz="2000">
                <a:solidFill>
                  <a:schemeClr val="tx1"/>
                </a:solidFill>
                <a:latin typeface="FS Mencap" panose="02000506040000020004" pitchFamily="50" charset="0"/>
              </a:defRPr>
            </a:lvl2pPr>
            <a:lvl3pPr marL="1143000" indent="-228600">
              <a:spcBef>
                <a:spcPct val="20000"/>
              </a:spcBef>
              <a:buChar char="•"/>
              <a:defRPr>
                <a:solidFill>
                  <a:schemeClr val="tx1"/>
                </a:solidFill>
                <a:latin typeface="FS Mencap" panose="02000506040000020004" pitchFamily="50" charset="0"/>
              </a:defRPr>
            </a:lvl3pPr>
            <a:lvl4pPr marL="1600200" indent="-228600">
              <a:spcBef>
                <a:spcPct val="20000"/>
              </a:spcBef>
              <a:buChar char="–"/>
              <a:defRPr sz="1600">
                <a:solidFill>
                  <a:schemeClr val="tx1"/>
                </a:solidFill>
                <a:latin typeface="FS Mencap" panose="02000506040000020004" pitchFamily="50" charset="0"/>
              </a:defRPr>
            </a:lvl4pPr>
            <a:lvl5pPr marL="2057400" indent="-228600">
              <a:spcBef>
                <a:spcPct val="20000"/>
              </a:spcBef>
              <a:buChar char="»"/>
              <a:defRPr sz="2000">
                <a:solidFill>
                  <a:schemeClr val="tx1"/>
                </a:solidFill>
                <a:latin typeface="FS Mencap" panose="02000506040000020004" pitchFamily="50" charset="0"/>
              </a:defRPr>
            </a:lvl5pPr>
            <a:lvl6pPr marL="2514600" indent="-228600" eaLnBrk="0" fontAlgn="base" hangingPunct="0">
              <a:spcBef>
                <a:spcPct val="20000"/>
              </a:spcBef>
              <a:spcAft>
                <a:spcPct val="0"/>
              </a:spcAft>
              <a:buChar char="»"/>
              <a:defRPr sz="2000">
                <a:solidFill>
                  <a:schemeClr val="tx1"/>
                </a:solidFill>
                <a:latin typeface="FS Mencap" panose="02000506040000020004" pitchFamily="50" charset="0"/>
              </a:defRPr>
            </a:lvl6pPr>
            <a:lvl7pPr marL="2971800" indent="-228600" eaLnBrk="0" fontAlgn="base" hangingPunct="0">
              <a:spcBef>
                <a:spcPct val="20000"/>
              </a:spcBef>
              <a:spcAft>
                <a:spcPct val="0"/>
              </a:spcAft>
              <a:buChar char="»"/>
              <a:defRPr sz="2000">
                <a:solidFill>
                  <a:schemeClr val="tx1"/>
                </a:solidFill>
                <a:latin typeface="FS Mencap" panose="02000506040000020004" pitchFamily="50" charset="0"/>
              </a:defRPr>
            </a:lvl7pPr>
            <a:lvl8pPr marL="3429000" indent="-228600" eaLnBrk="0" fontAlgn="base" hangingPunct="0">
              <a:spcBef>
                <a:spcPct val="20000"/>
              </a:spcBef>
              <a:spcAft>
                <a:spcPct val="0"/>
              </a:spcAft>
              <a:buChar char="»"/>
              <a:defRPr sz="2000">
                <a:solidFill>
                  <a:schemeClr val="tx1"/>
                </a:solidFill>
                <a:latin typeface="FS Mencap" panose="02000506040000020004" pitchFamily="50" charset="0"/>
              </a:defRPr>
            </a:lvl8pPr>
            <a:lvl9pPr marL="3886200" indent="-228600" eaLnBrk="0" fontAlgn="base" hangingPunct="0">
              <a:spcBef>
                <a:spcPct val="20000"/>
              </a:spcBef>
              <a:spcAft>
                <a:spcPct val="0"/>
              </a:spcAft>
              <a:buChar char="»"/>
              <a:defRPr sz="2000">
                <a:solidFill>
                  <a:schemeClr val="tx1"/>
                </a:solidFill>
                <a:latin typeface="FS Mencap" panose="02000506040000020004" pitchFamily="50"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Difficulty with new tasks and challenges</a:t>
            </a:r>
          </a:p>
        </p:txBody>
      </p:sp>
      <p:sp>
        <p:nvSpPr>
          <p:cNvPr id="16" name="TextBox 15">
            <a:extLst>
              <a:ext uri="{FF2B5EF4-FFF2-40B4-BE49-F238E27FC236}">
                <a16:creationId xmlns:a16="http://schemas.microsoft.com/office/drawing/2014/main" id="{FEDDB87E-0D64-4451-8600-0BC5FB53FF00}"/>
              </a:ext>
            </a:extLst>
          </p:cNvPr>
          <p:cNvSpPr txBox="1"/>
          <p:nvPr/>
        </p:nvSpPr>
        <p:spPr>
          <a:xfrm>
            <a:off x="396105" y="1264607"/>
            <a:ext cx="11007769" cy="144655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4400" b="1"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Low </a:t>
            </a:r>
            <a:r>
              <a:rPr kumimoji="0" lang="en-GB" altLang="en-US" sz="4400" b="1" i="0" u="none" strike="noStrike" kern="1200" cap="none" spc="0" normalizeH="0" baseline="0" noProof="0" dirty="0" smtClean="0">
                <a:ln>
                  <a:noFill/>
                </a:ln>
                <a:solidFill>
                  <a:srgbClr val="CC0066"/>
                </a:solidFill>
                <a:effectLst/>
                <a:uLnTx/>
                <a:uFillTx/>
                <a:latin typeface="FS Mencap" panose="02000506040000020004" pitchFamily="50" charset="0"/>
                <a:ea typeface="+mn-ea"/>
                <a:cs typeface="+mn-cs"/>
              </a:rPr>
              <a:t>Self-Esteem and </a:t>
            </a:r>
            <a:r>
              <a:rPr kumimoji="0" lang="en-GB" altLang="en-US" sz="4400" b="1" i="0" u="none" strike="noStrike" kern="1200" cap="none" spc="0" normalizeH="0" baseline="0" noProof="0" dirty="0">
                <a:ln>
                  <a:noFill/>
                </a:ln>
                <a:solidFill>
                  <a:srgbClr val="CC0066"/>
                </a:solidFill>
                <a:effectLst/>
                <a:uLnTx/>
                <a:uFillTx/>
                <a:latin typeface="FS Mencap" panose="02000506040000020004" pitchFamily="50" charset="0"/>
                <a:ea typeface="+mn-ea"/>
                <a:cs typeface="+mn-cs"/>
              </a:rPr>
              <a:t>the Workplace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CC0066"/>
              </a:solidFill>
              <a:effectLst/>
              <a:uLnTx/>
              <a:uFillTx/>
              <a:latin typeface="FS Mencap"/>
              <a:ea typeface="+mn-ea"/>
              <a:cs typeface="+mn-cs"/>
            </a:endParaRPr>
          </a:p>
        </p:txBody>
      </p:sp>
    </p:spTree>
    <p:extLst>
      <p:ext uri="{BB962C8B-B14F-4D97-AF65-F5344CB8AC3E}">
        <p14:creationId xmlns:p14="http://schemas.microsoft.com/office/powerpoint/2010/main" val="3347583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B03059594994C88ABD0AA4F29CD45" ma:contentTypeVersion="10" ma:contentTypeDescription="Create a new document." ma:contentTypeScope="" ma:versionID="93a11a1aa6daaa1ca3b9e560d32c255c">
  <xsd:schema xmlns:xsd="http://www.w3.org/2001/XMLSchema" xmlns:xs="http://www.w3.org/2001/XMLSchema" xmlns:p="http://schemas.microsoft.com/office/2006/metadata/properties" xmlns:ns3="7caa09d4-bf99-4508-b1d3-a5e347c5e209" xmlns:ns4="1cca38e0-2b8c-4e57-898b-14b1a1b5b4ba" targetNamespace="http://schemas.microsoft.com/office/2006/metadata/properties" ma:root="true" ma:fieldsID="b2d69bfa000eff38871e0e6c315fa5ef" ns3:_="" ns4:_="">
    <xsd:import namespace="7caa09d4-bf99-4508-b1d3-a5e347c5e209"/>
    <xsd:import namespace="1cca38e0-2b8c-4e57-898b-14b1a1b5b4b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aa09d4-bf99-4508-b1d3-a5e347c5e20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ca38e0-2b8c-4e57-898b-14b1a1b5b4b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4F5490-255B-4A19-B045-5E3408A28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aa09d4-bf99-4508-b1d3-a5e347c5e209"/>
    <ds:schemaRef ds:uri="1cca38e0-2b8c-4e57-898b-14b1a1b5b4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495418-CEC0-499C-8417-A6AD9439C504}">
  <ds:schemaRefs>
    <ds:schemaRef ds:uri="http://schemas.microsoft.com/sharepoint/v3/contenttype/forms"/>
  </ds:schemaRefs>
</ds:datastoreItem>
</file>

<file path=customXml/itemProps3.xml><?xml version="1.0" encoding="utf-8"?>
<ds:datastoreItem xmlns:ds="http://schemas.openxmlformats.org/officeDocument/2006/customXml" ds:itemID="{7F0C1C03-9555-4E13-8920-C116FCD697A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cca38e0-2b8c-4e57-898b-14b1a1b5b4ba"/>
    <ds:schemaRef ds:uri="http://purl.org/dc/elements/1.1/"/>
    <ds:schemaRef ds:uri="http://schemas.microsoft.com/office/2006/metadata/properties"/>
    <ds:schemaRef ds:uri="7caa09d4-bf99-4508-b1d3-a5e347c5e20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292</TotalTime>
  <Words>377</Words>
  <Application>Microsoft Office PowerPoint</Application>
  <PresentationFormat>Widescreen</PresentationFormat>
  <Paragraphs>71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FS Mencap</vt:lpstr>
      <vt:lpstr>Times New Roman</vt:lpstr>
      <vt:lpstr>Office Theme</vt:lpstr>
      <vt:lpstr>PowerPoint Presentation</vt:lpstr>
      <vt:lpstr>PowerPoint Presentation</vt:lpstr>
      <vt:lpstr>PowerPoint Presentation</vt:lpstr>
      <vt:lpstr>What motivates you?</vt:lpstr>
      <vt:lpstr>What motivates you to do well at a task?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Mencap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Spiteri</dc:creator>
  <cp:lastModifiedBy>Jacqueline Fairbairn</cp:lastModifiedBy>
  <cp:revision>122</cp:revision>
  <dcterms:created xsi:type="dcterms:W3CDTF">2019-09-26T14:21:48Z</dcterms:created>
  <dcterms:modified xsi:type="dcterms:W3CDTF">2019-11-08T15:52:47Z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0x010100E6CB03059594994C88ABD0AA4F29CD45</vt:lpwstr>
  </property>
</Properties>
</file>